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944" r:id="rId2"/>
  </p:sldMasterIdLst>
  <p:notesMasterIdLst>
    <p:notesMasterId r:id="rId33"/>
  </p:notesMasterIdLst>
  <p:handoutMasterIdLst>
    <p:handoutMasterId r:id="rId34"/>
  </p:handoutMasterIdLst>
  <p:sldIdLst>
    <p:sldId id="511" r:id="rId3"/>
    <p:sldId id="519" r:id="rId4"/>
    <p:sldId id="512" r:id="rId5"/>
    <p:sldId id="515" r:id="rId6"/>
    <p:sldId id="517" r:id="rId7"/>
    <p:sldId id="520" r:id="rId8"/>
    <p:sldId id="521" r:id="rId9"/>
    <p:sldId id="523" r:id="rId10"/>
    <p:sldId id="527" r:id="rId11"/>
    <p:sldId id="528" r:id="rId12"/>
    <p:sldId id="529" r:id="rId13"/>
    <p:sldId id="530" r:id="rId14"/>
    <p:sldId id="532" r:id="rId15"/>
    <p:sldId id="533" r:id="rId16"/>
    <p:sldId id="534" r:id="rId17"/>
    <p:sldId id="489" r:id="rId18"/>
    <p:sldId id="506" r:id="rId19"/>
    <p:sldId id="491" r:id="rId20"/>
    <p:sldId id="495" r:id="rId21"/>
    <p:sldId id="496" r:id="rId22"/>
    <p:sldId id="497" r:id="rId23"/>
    <p:sldId id="498" r:id="rId24"/>
    <p:sldId id="492" r:id="rId25"/>
    <p:sldId id="500" r:id="rId26"/>
    <p:sldId id="508" r:id="rId27"/>
    <p:sldId id="485" r:id="rId28"/>
    <p:sldId id="509" r:id="rId29"/>
    <p:sldId id="455" r:id="rId30"/>
    <p:sldId id="510" r:id="rId31"/>
    <p:sldId id="535" r:id="rId32"/>
  </p:sldIdLst>
  <p:sldSz cx="9906000" cy="6858000" type="A4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E71391"/>
    <a:srgbClr val="0098DB"/>
    <a:srgbClr val="B51AD4"/>
    <a:srgbClr val="C50F6E"/>
    <a:srgbClr val="C01483"/>
    <a:srgbClr val="C211A1"/>
    <a:srgbClr val="C80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7" autoAdjust="0"/>
    <p:restoredTop sz="89646" autoAdjust="0"/>
  </p:normalViewPr>
  <p:slideViewPr>
    <p:cSldViewPr>
      <p:cViewPr varScale="1">
        <p:scale>
          <a:sx n="82" d="100"/>
          <a:sy n="82" d="100"/>
        </p:scale>
        <p:origin x="1230" y="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86D1CD-9BCB-472D-960C-ADEB735DE667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C754DCA3-88FB-433F-BDAF-FA999F96CF8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Instrumentos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de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financiación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promoción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del capital social</a:t>
          </a:r>
        </a:p>
      </dgm:t>
    </dgm:pt>
    <dgm:pt modelId="{AE3F32E8-6239-4666-99D0-69E390CCB9A2}" type="parTrans" cxnId="{5BF0D14B-3323-438A-AFF2-14E2A36B85FA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3F9020A2-9D70-428E-9585-41EBF94410E7}" type="sibTrans" cxnId="{5BF0D14B-3323-438A-AFF2-14E2A36B85FA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F964D367-3B02-4586-B48E-F1BF6DC32742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Procesos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urbanos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regenerativos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ambientales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</a:p>
      </dgm:t>
    </dgm:pt>
    <dgm:pt modelId="{ABC09A7D-44D7-4E95-9E74-93912B4E04B4}" type="parTrans" cxnId="{560C168B-BF0F-48ED-8867-F834975A4F5C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BD441DEB-2D76-4DEA-90AA-344C4ABA65F9}" type="sibTrans" cxnId="{560C168B-BF0F-48ED-8867-F834975A4F5C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6877E4D-E585-4D0E-8E87-5CAF8D55C7B3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Empoderamiento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en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los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espacios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públicos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</a:p>
      </dgm:t>
    </dgm:pt>
    <dgm:pt modelId="{A078F54C-1486-4311-B6F7-17307E5BD3F0}" type="sibTrans" cxnId="{631C6B58-FE39-4F2F-A0E8-08F731B675FD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81F7F6C7-FD31-4E16-B253-D602334A7F49}" type="parTrans" cxnId="{631C6B58-FE39-4F2F-A0E8-08F731B675FD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0D708EA-F78A-46B8-91A7-5896DFDAE4AE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Mejoramiento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de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los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accesos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flujos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urbanos</a:t>
          </a:r>
          <a:endParaRPr lang="en-U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4B6240C6-43A4-4DFE-A75A-6FB0F3760B66}" type="sibTrans" cxnId="{9145293B-1B22-4E95-99FF-75758BCA458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4528694-4E5B-4203-ACE3-788761B9E101}" type="parTrans" cxnId="{9145293B-1B22-4E95-99FF-75758BCA4581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B6F3F84-88B8-4503-B47E-FD9C6E0E9D31}">
      <dgm:prSet custT="1"/>
      <dgm:spPr>
        <a:solidFill>
          <a:schemeClr val="bg2"/>
        </a:solidFill>
      </dgm:spPr>
      <dgm:t>
        <a:bodyPr/>
        <a:lstStyle/>
        <a:p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Mancomunar</a:t>
          </a:r>
          <a:r>
            <a:rPr lang="en-US" sz="1600" b="1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dirty="0" err="1">
              <a:solidFill>
                <a:schemeClr val="tx1"/>
              </a:solidFill>
              <a:latin typeface="Arial Rounded MT Bold" panose="020F0704030504030204" pitchFamily="34" charset="0"/>
            </a:rPr>
            <a:t>compartir</a:t>
          </a:r>
          <a:endParaRPr lang="en-US" sz="1600" b="1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DDC00B99-1FCF-4F42-925B-1C96309BCB97}" type="sibTrans" cxnId="{6860D74C-5DDA-4B2D-947D-0AC823CDEB9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E73F9E89-B644-4802-8208-334EC4DD00EC}" type="parTrans" cxnId="{6860D74C-5DDA-4B2D-947D-0AC823CDEB90}">
      <dgm:prSet/>
      <dgm:spPr/>
      <dgm:t>
        <a:bodyPr/>
        <a:lstStyle/>
        <a:p>
          <a:endParaRPr lang="en-US" sz="2000" b="1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781E9884-220A-48BD-91B8-E484ADBF730E}" type="pres">
      <dgm:prSet presAssocID="{1686D1CD-9BCB-472D-960C-ADEB735DE667}" presName="Name0" presStyleCnt="0">
        <dgm:presLayoutVars>
          <dgm:dir/>
          <dgm:resizeHandles val="exact"/>
        </dgm:presLayoutVars>
      </dgm:prSet>
      <dgm:spPr/>
    </dgm:pt>
    <dgm:pt modelId="{778AFBAA-E9DC-4E75-A1F4-F93B0583E784}" type="pres">
      <dgm:prSet presAssocID="{1686D1CD-9BCB-472D-960C-ADEB735DE667}" presName="fgShape" presStyleLbl="fgShp" presStyleIdx="0" presStyleCnt="1"/>
      <dgm:spPr>
        <a:noFill/>
        <a:ln>
          <a:noFill/>
        </a:ln>
      </dgm:spPr>
    </dgm:pt>
    <dgm:pt modelId="{D6658C56-81CD-4FC9-9213-3726580D8123}" type="pres">
      <dgm:prSet presAssocID="{1686D1CD-9BCB-472D-960C-ADEB735DE667}" presName="linComp" presStyleCnt="0"/>
      <dgm:spPr/>
    </dgm:pt>
    <dgm:pt modelId="{7FCA0975-1711-4CEA-91F2-C13615F01FF2}" type="pres">
      <dgm:prSet presAssocID="{C754DCA3-88FB-433F-BDAF-FA999F96CF81}" presName="compNode" presStyleCnt="0"/>
      <dgm:spPr/>
    </dgm:pt>
    <dgm:pt modelId="{7366B433-00EC-477B-84BB-E0015B13F195}" type="pres">
      <dgm:prSet presAssocID="{C754DCA3-88FB-433F-BDAF-FA999F96CF81}" presName="bkgdShape" presStyleLbl="node1" presStyleIdx="0" presStyleCnt="5"/>
      <dgm:spPr/>
    </dgm:pt>
    <dgm:pt modelId="{288B8C52-C9F1-4AEC-94E0-198D3308171D}" type="pres">
      <dgm:prSet presAssocID="{C754DCA3-88FB-433F-BDAF-FA999F96CF81}" presName="nodeTx" presStyleLbl="node1" presStyleIdx="0" presStyleCnt="5">
        <dgm:presLayoutVars>
          <dgm:bulletEnabled val="1"/>
        </dgm:presLayoutVars>
      </dgm:prSet>
      <dgm:spPr/>
    </dgm:pt>
    <dgm:pt modelId="{1BCC35E6-8B8C-4011-9E39-D6386BC2D393}" type="pres">
      <dgm:prSet presAssocID="{C754DCA3-88FB-433F-BDAF-FA999F96CF81}" presName="invisiNode" presStyleLbl="node1" presStyleIdx="0" presStyleCnt="5"/>
      <dgm:spPr/>
    </dgm:pt>
    <dgm:pt modelId="{FF97AA28-A09D-4558-ACA1-149A66FDADBA}" type="pres">
      <dgm:prSet presAssocID="{C754DCA3-88FB-433F-BDAF-FA999F96CF81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DE1C672-8AAD-4656-A64A-0D146C0B88EC}" type="pres">
      <dgm:prSet presAssocID="{3F9020A2-9D70-428E-9585-41EBF94410E7}" presName="sibTrans" presStyleLbl="sibTrans2D1" presStyleIdx="0" presStyleCnt="0"/>
      <dgm:spPr/>
    </dgm:pt>
    <dgm:pt modelId="{6E97FC92-820F-43D9-87F5-CBA6981C4418}" type="pres">
      <dgm:prSet presAssocID="{46877E4D-E585-4D0E-8E87-5CAF8D55C7B3}" presName="compNode" presStyleCnt="0"/>
      <dgm:spPr/>
    </dgm:pt>
    <dgm:pt modelId="{B7FFE802-7F72-4A32-B6DA-BBEA6DEAD63F}" type="pres">
      <dgm:prSet presAssocID="{46877E4D-E585-4D0E-8E87-5CAF8D55C7B3}" presName="bkgdShape" presStyleLbl="node1" presStyleIdx="1" presStyleCnt="5"/>
      <dgm:spPr/>
    </dgm:pt>
    <dgm:pt modelId="{709274A7-D301-473C-9C8E-45C420F93178}" type="pres">
      <dgm:prSet presAssocID="{46877E4D-E585-4D0E-8E87-5CAF8D55C7B3}" presName="nodeTx" presStyleLbl="node1" presStyleIdx="1" presStyleCnt="5">
        <dgm:presLayoutVars>
          <dgm:bulletEnabled val="1"/>
        </dgm:presLayoutVars>
      </dgm:prSet>
      <dgm:spPr/>
    </dgm:pt>
    <dgm:pt modelId="{D4CAF2BF-8EB9-414E-90AF-EFD182FC28D1}" type="pres">
      <dgm:prSet presAssocID="{46877E4D-E585-4D0E-8E87-5CAF8D55C7B3}" presName="invisiNode" presStyleLbl="node1" presStyleIdx="1" presStyleCnt="5"/>
      <dgm:spPr/>
    </dgm:pt>
    <dgm:pt modelId="{1378FB12-39C0-49CE-BAB9-32B6CAB0E1AE}" type="pres">
      <dgm:prSet presAssocID="{46877E4D-E585-4D0E-8E87-5CAF8D55C7B3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3D27C60-4950-40A6-8ABA-AE28C57D6816}" type="pres">
      <dgm:prSet presAssocID="{A078F54C-1486-4311-B6F7-17307E5BD3F0}" presName="sibTrans" presStyleLbl="sibTrans2D1" presStyleIdx="0" presStyleCnt="0"/>
      <dgm:spPr/>
    </dgm:pt>
    <dgm:pt modelId="{8660DB8C-88E9-417F-A6BD-A18CCE3DE85F}" type="pres">
      <dgm:prSet presAssocID="{10D708EA-F78A-46B8-91A7-5896DFDAE4AE}" presName="compNode" presStyleCnt="0"/>
      <dgm:spPr/>
    </dgm:pt>
    <dgm:pt modelId="{817F35D4-69E5-433D-AE62-3E074F20C0AB}" type="pres">
      <dgm:prSet presAssocID="{10D708EA-F78A-46B8-91A7-5896DFDAE4AE}" presName="bkgdShape" presStyleLbl="node1" presStyleIdx="2" presStyleCnt="5"/>
      <dgm:spPr/>
    </dgm:pt>
    <dgm:pt modelId="{A1E2356A-7F3D-46F9-A64D-259F5EA18A10}" type="pres">
      <dgm:prSet presAssocID="{10D708EA-F78A-46B8-91A7-5896DFDAE4AE}" presName="nodeTx" presStyleLbl="node1" presStyleIdx="2" presStyleCnt="5">
        <dgm:presLayoutVars>
          <dgm:bulletEnabled val="1"/>
        </dgm:presLayoutVars>
      </dgm:prSet>
      <dgm:spPr/>
    </dgm:pt>
    <dgm:pt modelId="{76CAC3D0-FEA6-47D7-9BF5-E24279DDD268}" type="pres">
      <dgm:prSet presAssocID="{10D708EA-F78A-46B8-91A7-5896DFDAE4AE}" presName="invisiNode" presStyleLbl="node1" presStyleIdx="2" presStyleCnt="5"/>
      <dgm:spPr/>
    </dgm:pt>
    <dgm:pt modelId="{7E144095-D37A-4672-9220-3EF5A9D28C73}" type="pres">
      <dgm:prSet presAssocID="{10D708EA-F78A-46B8-91A7-5896DFDAE4AE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F7B3DA3-88A3-49E8-8F40-2D05DE437C08}" type="pres">
      <dgm:prSet presAssocID="{4B6240C6-43A4-4DFE-A75A-6FB0F3760B66}" presName="sibTrans" presStyleLbl="sibTrans2D1" presStyleIdx="0" presStyleCnt="0"/>
      <dgm:spPr/>
    </dgm:pt>
    <dgm:pt modelId="{CBBF5415-5DA6-46FB-9F70-338B545B9831}" type="pres">
      <dgm:prSet presAssocID="{1B6F3F84-88B8-4503-B47E-FD9C6E0E9D31}" presName="compNode" presStyleCnt="0"/>
      <dgm:spPr/>
    </dgm:pt>
    <dgm:pt modelId="{C247609F-31A0-4B13-9475-277C98CC1655}" type="pres">
      <dgm:prSet presAssocID="{1B6F3F84-88B8-4503-B47E-FD9C6E0E9D31}" presName="bkgdShape" presStyleLbl="node1" presStyleIdx="3" presStyleCnt="5"/>
      <dgm:spPr/>
    </dgm:pt>
    <dgm:pt modelId="{881C688C-2D15-4594-8939-0DDFE5933C33}" type="pres">
      <dgm:prSet presAssocID="{1B6F3F84-88B8-4503-B47E-FD9C6E0E9D31}" presName="nodeTx" presStyleLbl="node1" presStyleIdx="3" presStyleCnt="5">
        <dgm:presLayoutVars>
          <dgm:bulletEnabled val="1"/>
        </dgm:presLayoutVars>
      </dgm:prSet>
      <dgm:spPr/>
    </dgm:pt>
    <dgm:pt modelId="{86C6381D-B6FB-4C40-AD57-3BE728E0D778}" type="pres">
      <dgm:prSet presAssocID="{1B6F3F84-88B8-4503-B47E-FD9C6E0E9D31}" presName="invisiNode" presStyleLbl="node1" presStyleIdx="3" presStyleCnt="5"/>
      <dgm:spPr/>
    </dgm:pt>
    <dgm:pt modelId="{C71F9E7B-DD89-447A-823B-378C688F446E}" type="pres">
      <dgm:prSet presAssocID="{1B6F3F84-88B8-4503-B47E-FD9C6E0E9D31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5DAD6CB-F5A6-4E38-BCD9-D1A5B9CB8CE4}" type="pres">
      <dgm:prSet presAssocID="{DDC00B99-1FCF-4F42-925B-1C96309BCB97}" presName="sibTrans" presStyleLbl="sibTrans2D1" presStyleIdx="0" presStyleCnt="0"/>
      <dgm:spPr/>
    </dgm:pt>
    <dgm:pt modelId="{12E49E50-81A0-4E08-8492-764F7B98A31E}" type="pres">
      <dgm:prSet presAssocID="{F964D367-3B02-4586-B48E-F1BF6DC32742}" presName="compNode" presStyleCnt="0"/>
      <dgm:spPr/>
    </dgm:pt>
    <dgm:pt modelId="{6B27AC6E-1E67-44E7-8EC9-5C9D451BA23E}" type="pres">
      <dgm:prSet presAssocID="{F964D367-3B02-4586-B48E-F1BF6DC32742}" presName="bkgdShape" presStyleLbl="node1" presStyleIdx="4" presStyleCnt="5"/>
      <dgm:spPr/>
    </dgm:pt>
    <dgm:pt modelId="{41B31FA5-D1F9-488B-9456-25DCE39A3DC3}" type="pres">
      <dgm:prSet presAssocID="{F964D367-3B02-4586-B48E-F1BF6DC32742}" presName="nodeTx" presStyleLbl="node1" presStyleIdx="4" presStyleCnt="5">
        <dgm:presLayoutVars>
          <dgm:bulletEnabled val="1"/>
        </dgm:presLayoutVars>
      </dgm:prSet>
      <dgm:spPr/>
    </dgm:pt>
    <dgm:pt modelId="{3EC1FD74-EC8D-4D52-AF85-930D002DEB17}" type="pres">
      <dgm:prSet presAssocID="{F964D367-3B02-4586-B48E-F1BF6DC32742}" presName="invisiNode" presStyleLbl="node1" presStyleIdx="4" presStyleCnt="5"/>
      <dgm:spPr/>
    </dgm:pt>
    <dgm:pt modelId="{254EF5BD-3650-460D-B6FD-912AD43E7AF6}" type="pres">
      <dgm:prSet presAssocID="{F964D367-3B02-4586-B48E-F1BF6DC3274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E64EF404-02D1-0A44-BB98-43117AFD75C7}" type="presOf" srcId="{1686D1CD-9BCB-472D-960C-ADEB735DE667}" destId="{781E9884-220A-48BD-91B8-E484ADBF730E}" srcOrd="0" destOrd="0" presId="urn:microsoft.com/office/officeart/2005/8/layout/hList7"/>
    <dgm:cxn modelId="{F6B8FA04-24BD-FB41-8EED-022CC0D61147}" type="presOf" srcId="{4B6240C6-43A4-4DFE-A75A-6FB0F3760B66}" destId="{CF7B3DA3-88A3-49E8-8F40-2D05DE437C08}" srcOrd="0" destOrd="0" presId="urn:microsoft.com/office/officeart/2005/8/layout/hList7"/>
    <dgm:cxn modelId="{7DD54114-3E0B-2F40-AEC3-D6A201006E22}" type="presOf" srcId="{F964D367-3B02-4586-B48E-F1BF6DC32742}" destId="{6B27AC6E-1E67-44E7-8EC9-5C9D451BA23E}" srcOrd="0" destOrd="0" presId="urn:microsoft.com/office/officeart/2005/8/layout/hList7"/>
    <dgm:cxn modelId="{56D6983A-84D2-604A-995F-88BCD11B53C2}" type="presOf" srcId="{46877E4D-E585-4D0E-8E87-5CAF8D55C7B3}" destId="{709274A7-D301-473C-9C8E-45C420F93178}" srcOrd="1" destOrd="0" presId="urn:microsoft.com/office/officeart/2005/8/layout/hList7"/>
    <dgm:cxn modelId="{9145293B-1B22-4E95-99FF-75758BCA4581}" srcId="{1686D1CD-9BCB-472D-960C-ADEB735DE667}" destId="{10D708EA-F78A-46B8-91A7-5896DFDAE4AE}" srcOrd="2" destOrd="0" parTransId="{14528694-4E5B-4203-ACE3-788761B9E101}" sibTransId="{4B6240C6-43A4-4DFE-A75A-6FB0F3760B66}"/>
    <dgm:cxn modelId="{9554AE3E-4922-C84F-B24D-69D45BDC6E5A}" type="presOf" srcId="{46877E4D-E585-4D0E-8E87-5CAF8D55C7B3}" destId="{B7FFE802-7F72-4A32-B6DA-BBEA6DEAD63F}" srcOrd="0" destOrd="0" presId="urn:microsoft.com/office/officeart/2005/8/layout/hList7"/>
    <dgm:cxn modelId="{32653461-54EC-C442-8B51-20E7671A7AFF}" type="presOf" srcId="{1B6F3F84-88B8-4503-B47E-FD9C6E0E9D31}" destId="{C247609F-31A0-4B13-9475-277C98CC1655}" srcOrd="0" destOrd="0" presId="urn:microsoft.com/office/officeart/2005/8/layout/hList7"/>
    <dgm:cxn modelId="{555C9E6B-EEE0-F446-B668-477BB66E0268}" type="presOf" srcId="{1B6F3F84-88B8-4503-B47E-FD9C6E0E9D31}" destId="{881C688C-2D15-4594-8939-0DDFE5933C33}" srcOrd="1" destOrd="0" presId="urn:microsoft.com/office/officeart/2005/8/layout/hList7"/>
    <dgm:cxn modelId="{5BF0D14B-3323-438A-AFF2-14E2A36B85FA}" srcId="{1686D1CD-9BCB-472D-960C-ADEB735DE667}" destId="{C754DCA3-88FB-433F-BDAF-FA999F96CF81}" srcOrd="0" destOrd="0" parTransId="{AE3F32E8-6239-4666-99D0-69E390CCB9A2}" sibTransId="{3F9020A2-9D70-428E-9585-41EBF94410E7}"/>
    <dgm:cxn modelId="{6860D74C-5DDA-4B2D-947D-0AC823CDEB90}" srcId="{1686D1CD-9BCB-472D-960C-ADEB735DE667}" destId="{1B6F3F84-88B8-4503-B47E-FD9C6E0E9D31}" srcOrd="3" destOrd="0" parTransId="{E73F9E89-B644-4802-8208-334EC4DD00EC}" sibTransId="{DDC00B99-1FCF-4F42-925B-1C96309BCB97}"/>
    <dgm:cxn modelId="{D48E134F-C0C1-304E-B29F-780D70650A1C}" type="presOf" srcId="{10D708EA-F78A-46B8-91A7-5896DFDAE4AE}" destId="{817F35D4-69E5-433D-AE62-3E074F20C0AB}" srcOrd="0" destOrd="0" presId="urn:microsoft.com/office/officeart/2005/8/layout/hList7"/>
    <dgm:cxn modelId="{2FF12651-8C2C-E449-8544-6D2F3B4FB067}" type="presOf" srcId="{A078F54C-1486-4311-B6F7-17307E5BD3F0}" destId="{B3D27C60-4950-40A6-8ABA-AE28C57D6816}" srcOrd="0" destOrd="0" presId="urn:microsoft.com/office/officeart/2005/8/layout/hList7"/>
    <dgm:cxn modelId="{498C6756-9B6C-8145-8E67-EAE862952AE5}" type="presOf" srcId="{C754DCA3-88FB-433F-BDAF-FA999F96CF81}" destId="{288B8C52-C9F1-4AEC-94E0-198D3308171D}" srcOrd="1" destOrd="0" presId="urn:microsoft.com/office/officeart/2005/8/layout/hList7"/>
    <dgm:cxn modelId="{631C6B58-FE39-4F2F-A0E8-08F731B675FD}" srcId="{1686D1CD-9BCB-472D-960C-ADEB735DE667}" destId="{46877E4D-E585-4D0E-8E87-5CAF8D55C7B3}" srcOrd="1" destOrd="0" parTransId="{81F7F6C7-FD31-4E16-B253-D602334A7F49}" sibTransId="{A078F54C-1486-4311-B6F7-17307E5BD3F0}"/>
    <dgm:cxn modelId="{4666A07B-0CA7-C944-B305-F0CAB2D5E23C}" type="presOf" srcId="{C754DCA3-88FB-433F-BDAF-FA999F96CF81}" destId="{7366B433-00EC-477B-84BB-E0015B13F195}" srcOrd="0" destOrd="0" presId="urn:microsoft.com/office/officeart/2005/8/layout/hList7"/>
    <dgm:cxn modelId="{560C168B-BF0F-48ED-8867-F834975A4F5C}" srcId="{1686D1CD-9BCB-472D-960C-ADEB735DE667}" destId="{F964D367-3B02-4586-B48E-F1BF6DC32742}" srcOrd="4" destOrd="0" parTransId="{ABC09A7D-44D7-4E95-9E74-93912B4E04B4}" sibTransId="{BD441DEB-2D76-4DEA-90AA-344C4ABA65F9}"/>
    <dgm:cxn modelId="{21F73795-4912-6D49-B251-1E479F4A045D}" type="presOf" srcId="{F964D367-3B02-4586-B48E-F1BF6DC32742}" destId="{41B31FA5-D1F9-488B-9456-25DCE39A3DC3}" srcOrd="1" destOrd="0" presId="urn:microsoft.com/office/officeart/2005/8/layout/hList7"/>
    <dgm:cxn modelId="{C8C4F5D1-4571-0E4C-8FBC-F79108D57A34}" type="presOf" srcId="{3F9020A2-9D70-428E-9585-41EBF94410E7}" destId="{ADE1C672-8AAD-4656-A64A-0D146C0B88EC}" srcOrd="0" destOrd="0" presId="urn:microsoft.com/office/officeart/2005/8/layout/hList7"/>
    <dgm:cxn modelId="{ECC799E7-8B6A-7E4D-917E-A7F4389635BE}" type="presOf" srcId="{DDC00B99-1FCF-4F42-925B-1C96309BCB97}" destId="{95DAD6CB-F5A6-4E38-BCD9-D1A5B9CB8CE4}" srcOrd="0" destOrd="0" presId="urn:microsoft.com/office/officeart/2005/8/layout/hList7"/>
    <dgm:cxn modelId="{4E080AFA-727E-5E49-A8F6-FE97A690B872}" type="presOf" srcId="{10D708EA-F78A-46B8-91A7-5896DFDAE4AE}" destId="{A1E2356A-7F3D-46F9-A64D-259F5EA18A10}" srcOrd="1" destOrd="0" presId="urn:microsoft.com/office/officeart/2005/8/layout/hList7"/>
    <dgm:cxn modelId="{0E1624DB-82FF-F747-A85B-FDE26CAD4F25}" type="presParOf" srcId="{781E9884-220A-48BD-91B8-E484ADBF730E}" destId="{778AFBAA-E9DC-4E75-A1F4-F93B0583E784}" srcOrd="0" destOrd="0" presId="urn:microsoft.com/office/officeart/2005/8/layout/hList7"/>
    <dgm:cxn modelId="{EB8CFF71-E8FF-0D49-991C-2DC13D7D9629}" type="presParOf" srcId="{781E9884-220A-48BD-91B8-E484ADBF730E}" destId="{D6658C56-81CD-4FC9-9213-3726580D8123}" srcOrd="1" destOrd="0" presId="urn:microsoft.com/office/officeart/2005/8/layout/hList7"/>
    <dgm:cxn modelId="{EE948033-D4B6-3F48-BCBA-52492212ACDA}" type="presParOf" srcId="{D6658C56-81CD-4FC9-9213-3726580D8123}" destId="{7FCA0975-1711-4CEA-91F2-C13615F01FF2}" srcOrd="0" destOrd="0" presId="urn:microsoft.com/office/officeart/2005/8/layout/hList7"/>
    <dgm:cxn modelId="{95F9D778-2EB2-6C4E-A038-CF2FC4B81967}" type="presParOf" srcId="{7FCA0975-1711-4CEA-91F2-C13615F01FF2}" destId="{7366B433-00EC-477B-84BB-E0015B13F195}" srcOrd="0" destOrd="0" presId="urn:microsoft.com/office/officeart/2005/8/layout/hList7"/>
    <dgm:cxn modelId="{C67A310B-135C-6F44-9817-308AFF7CA490}" type="presParOf" srcId="{7FCA0975-1711-4CEA-91F2-C13615F01FF2}" destId="{288B8C52-C9F1-4AEC-94E0-198D3308171D}" srcOrd="1" destOrd="0" presId="urn:microsoft.com/office/officeart/2005/8/layout/hList7"/>
    <dgm:cxn modelId="{9E5CE597-3CEA-9343-BCB2-43C7F07D4768}" type="presParOf" srcId="{7FCA0975-1711-4CEA-91F2-C13615F01FF2}" destId="{1BCC35E6-8B8C-4011-9E39-D6386BC2D393}" srcOrd="2" destOrd="0" presId="urn:microsoft.com/office/officeart/2005/8/layout/hList7"/>
    <dgm:cxn modelId="{2EC32339-A13D-BA49-AB39-01C9C2B0F272}" type="presParOf" srcId="{7FCA0975-1711-4CEA-91F2-C13615F01FF2}" destId="{FF97AA28-A09D-4558-ACA1-149A66FDADBA}" srcOrd="3" destOrd="0" presId="urn:microsoft.com/office/officeart/2005/8/layout/hList7"/>
    <dgm:cxn modelId="{47FC65B0-C174-6542-B710-42D8004D4A60}" type="presParOf" srcId="{D6658C56-81CD-4FC9-9213-3726580D8123}" destId="{ADE1C672-8AAD-4656-A64A-0D146C0B88EC}" srcOrd="1" destOrd="0" presId="urn:microsoft.com/office/officeart/2005/8/layout/hList7"/>
    <dgm:cxn modelId="{C45E73EC-8CB2-6A48-BA51-B7E57618D157}" type="presParOf" srcId="{D6658C56-81CD-4FC9-9213-3726580D8123}" destId="{6E97FC92-820F-43D9-87F5-CBA6981C4418}" srcOrd="2" destOrd="0" presId="urn:microsoft.com/office/officeart/2005/8/layout/hList7"/>
    <dgm:cxn modelId="{B24E20E5-09D5-4745-A178-73FF11967A74}" type="presParOf" srcId="{6E97FC92-820F-43D9-87F5-CBA6981C4418}" destId="{B7FFE802-7F72-4A32-B6DA-BBEA6DEAD63F}" srcOrd="0" destOrd="0" presId="urn:microsoft.com/office/officeart/2005/8/layout/hList7"/>
    <dgm:cxn modelId="{D64D357C-8A21-3143-8106-5B36646B0CF5}" type="presParOf" srcId="{6E97FC92-820F-43D9-87F5-CBA6981C4418}" destId="{709274A7-D301-473C-9C8E-45C420F93178}" srcOrd="1" destOrd="0" presId="urn:microsoft.com/office/officeart/2005/8/layout/hList7"/>
    <dgm:cxn modelId="{188C96A5-68E4-E74C-82B7-22B2A43FD31A}" type="presParOf" srcId="{6E97FC92-820F-43D9-87F5-CBA6981C4418}" destId="{D4CAF2BF-8EB9-414E-90AF-EFD182FC28D1}" srcOrd="2" destOrd="0" presId="urn:microsoft.com/office/officeart/2005/8/layout/hList7"/>
    <dgm:cxn modelId="{A3BB27D8-29AE-F84A-8597-7C7E0B8DED4D}" type="presParOf" srcId="{6E97FC92-820F-43D9-87F5-CBA6981C4418}" destId="{1378FB12-39C0-49CE-BAB9-32B6CAB0E1AE}" srcOrd="3" destOrd="0" presId="urn:microsoft.com/office/officeart/2005/8/layout/hList7"/>
    <dgm:cxn modelId="{BA46DE38-956C-714C-BF4D-AC87A343DDF9}" type="presParOf" srcId="{D6658C56-81CD-4FC9-9213-3726580D8123}" destId="{B3D27C60-4950-40A6-8ABA-AE28C57D6816}" srcOrd="3" destOrd="0" presId="urn:microsoft.com/office/officeart/2005/8/layout/hList7"/>
    <dgm:cxn modelId="{EF6EEF16-FE7E-144A-AC1F-61E68FDCA8D6}" type="presParOf" srcId="{D6658C56-81CD-4FC9-9213-3726580D8123}" destId="{8660DB8C-88E9-417F-A6BD-A18CCE3DE85F}" srcOrd="4" destOrd="0" presId="urn:microsoft.com/office/officeart/2005/8/layout/hList7"/>
    <dgm:cxn modelId="{16BD376C-6E3E-9E42-B1DE-D7E296043D02}" type="presParOf" srcId="{8660DB8C-88E9-417F-A6BD-A18CCE3DE85F}" destId="{817F35D4-69E5-433D-AE62-3E074F20C0AB}" srcOrd="0" destOrd="0" presId="urn:microsoft.com/office/officeart/2005/8/layout/hList7"/>
    <dgm:cxn modelId="{CF6E2518-730D-2D46-A8FC-F680B5F6D924}" type="presParOf" srcId="{8660DB8C-88E9-417F-A6BD-A18CCE3DE85F}" destId="{A1E2356A-7F3D-46F9-A64D-259F5EA18A10}" srcOrd="1" destOrd="0" presId="urn:microsoft.com/office/officeart/2005/8/layout/hList7"/>
    <dgm:cxn modelId="{525729F2-1A20-BA4F-9904-4465EB9B9636}" type="presParOf" srcId="{8660DB8C-88E9-417F-A6BD-A18CCE3DE85F}" destId="{76CAC3D0-FEA6-47D7-9BF5-E24279DDD268}" srcOrd="2" destOrd="0" presId="urn:microsoft.com/office/officeart/2005/8/layout/hList7"/>
    <dgm:cxn modelId="{3957DAE3-1753-1348-90A6-99AE8BDBCBE1}" type="presParOf" srcId="{8660DB8C-88E9-417F-A6BD-A18CCE3DE85F}" destId="{7E144095-D37A-4672-9220-3EF5A9D28C73}" srcOrd="3" destOrd="0" presId="urn:microsoft.com/office/officeart/2005/8/layout/hList7"/>
    <dgm:cxn modelId="{D90220BA-4D44-7047-BBD5-07FC331487F8}" type="presParOf" srcId="{D6658C56-81CD-4FC9-9213-3726580D8123}" destId="{CF7B3DA3-88A3-49E8-8F40-2D05DE437C08}" srcOrd="5" destOrd="0" presId="urn:microsoft.com/office/officeart/2005/8/layout/hList7"/>
    <dgm:cxn modelId="{671BEFF5-496C-004F-944A-5F5A7EB8F486}" type="presParOf" srcId="{D6658C56-81CD-4FC9-9213-3726580D8123}" destId="{CBBF5415-5DA6-46FB-9F70-338B545B9831}" srcOrd="6" destOrd="0" presId="urn:microsoft.com/office/officeart/2005/8/layout/hList7"/>
    <dgm:cxn modelId="{AF247194-083E-B24E-8462-B0C350C1BE03}" type="presParOf" srcId="{CBBF5415-5DA6-46FB-9F70-338B545B9831}" destId="{C247609F-31A0-4B13-9475-277C98CC1655}" srcOrd="0" destOrd="0" presId="urn:microsoft.com/office/officeart/2005/8/layout/hList7"/>
    <dgm:cxn modelId="{2AC13211-1515-2344-BE2A-5FD4BAF577BE}" type="presParOf" srcId="{CBBF5415-5DA6-46FB-9F70-338B545B9831}" destId="{881C688C-2D15-4594-8939-0DDFE5933C33}" srcOrd="1" destOrd="0" presId="urn:microsoft.com/office/officeart/2005/8/layout/hList7"/>
    <dgm:cxn modelId="{52425019-6365-394F-9E3A-4AC6B7186ECF}" type="presParOf" srcId="{CBBF5415-5DA6-46FB-9F70-338B545B9831}" destId="{86C6381D-B6FB-4C40-AD57-3BE728E0D778}" srcOrd="2" destOrd="0" presId="urn:microsoft.com/office/officeart/2005/8/layout/hList7"/>
    <dgm:cxn modelId="{88F19490-79F4-334F-B3BE-FFDDAA1F6CFC}" type="presParOf" srcId="{CBBF5415-5DA6-46FB-9F70-338B545B9831}" destId="{C71F9E7B-DD89-447A-823B-378C688F446E}" srcOrd="3" destOrd="0" presId="urn:microsoft.com/office/officeart/2005/8/layout/hList7"/>
    <dgm:cxn modelId="{2A0988C8-356E-6843-AFC4-458A55E04958}" type="presParOf" srcId="{D6658C56-81CD-4FC9-9213-3726580D8123}" destId="{95DAD6CB-F5A6-4E38-BCD9-D1A5B9CB8CE4}" srcOrd="7" destOrd="0" presId="urn:microsoft.com/office/officeart/2005/8/layout/hList7"/>
    <dgm:cxn modelId="{4926D7A5-B6F5-8942-8EDA-8106560DB4C3}" type="presParOf" srcId="{D6658C56-81CD-4FC9-9213-3726580D8123}" destId="{12E49E50-81A0-4E08-8492-764F7B98A31E}" srcOrd="8" destOrd="0" presId="urn:microsoft.com/office/officeart/2005/8/layout/hList7"/>
    <dgm:cxn modelId="{119EF4DA-03B3-F746-928C-D3840540D9AA}" type="presParOf" srcId="{12E49E50-81A0-4E08-8492-764F7B98A31E}" destId="{6B27AC6E-1E67-44E7-8EC9-5C9D451BA23E}" srcOrd="0" destOrd="0" presId="urn:microsoft.com/office/officeart/2005/8/layout/hList7"/>
    <dgm:cxn modelId="{6699A3D4-310C-214A-920C-0C7B32A81B62}" type="presParOf" srcId="{12E49E50-81A0-4E08-8492-764F7B98A31E}" destId="{41B31FA5-D1F9-488B-9456-25DCE39A3DC3}" srcOrd="1" destOrd="0" presId="urn:microsoft.com/office/officeart/2005/8/layout/hList7"/>
    <dgm:cxn modelId="{D164978F-15DA-414A-AE56-7CFAF6BF26A5}" type="presParOf" srcId="{12E49E50-81A0-4E08-8492-764F7B98A31E}" destId="{3EC1FD74-EC8D-4D52-AF85-930D002DEB17}" srcOrd="2" destOrd="0" presId="urn:microsoft.com/office/officeart/2005/8/layout/hList7"/>
    <dgm:cxn modelId="{FBF238A0-3D75-8C47-83E6-F0FDF7912937}" type="presParOf" srcId="{12E49E50-81A0-4E08-8492-764F7B98A31E}" destId="{254EF5BD-3650-460D-B6FD-912AD43E7AF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71F68-FAB8-7B4A-AB61-84E1FBFF1960}" type="doc">
      <dgm:prSet loTypeId="urn:microsoft.com/office/officeart/2005/8/layout/radial6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BE24915-3416-2D41-9AA8-C5481AD62E8C}">
      <dgm:prSet phldrT="[Text]" custT="1"/>
      <dgm:spPr>
        <a:noFill/>
      </dgm:spPr>
      <dgm:t>
        <a:bodyPr/>
        <a:lstStyle/>
        <a:p>
          <a:r>
            <a:rPr lang="en-US" sz="4800"/>
            <a:t>The City We Need</a:t>
          </a:r>
        </a:p>
      </dgm:t>
    </dgm:pt>
    <dgm:pt modelId="{F9C9E6D7-B16D-9C4C-8B92-90CF601367C9}" type="parTrans" cxnId="{D7717E50-146B-BB4C-A916-14CD32601469}">
      <dgm:prSet/>
      <dgm:spPr/>
      <dgm:t>
        <a:bodyPr/>
        <a:lstStyle/>
        <a:p>
          <a:endParaRPr lang="en-US" sz="3600"/>
        </a:p>
      </dgm:t>
    </dgm:pt>
    <dgm:pt modelId="{6CCFD8E1-E9C5-FB4D-AC3B-D3A9A56A4F7D}" type="sibTrans" cxnId="{D7717E50-146B-BB4C-A916-14CD32601469}">
      <dgm:prSet/>
      <dgm:spPr/>
      <dgm:t>
        <a:bodyPr/>
        <a:lstStyle/>
        <a:p>
          <a:endParaRPr lang="en-US" sz="3600"/>
        </a:p>
      </dgm:t>
    </dgm:pt>
    <dgm:pt modelId="{58C2DB54-FB13-F54F-95D7-8C4F76C282BA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200" b="1" dirty="0"/>
            <a:t>PRINCIPIOS</a:t>
          </a:r>
        </a:p>
      </dgm:t>
    </dgm:pt>
    <dgm:pt modelId="{C846E8B7-34D0-1C44-8C51-EC9188567021}" type="parTrans" cxnId="{A28C3A96-EF7D-DD40-887F-180278DCF7BC}">
      <dgm:prSet/>
      <dgm:spPr/>
      <dgm:t>
        <a:bodyPr/>
        <a:lstStyle/>
        <a:p>
          <a:endParaRPr lang="en-US" sz="3600"/>
        </a:p>
      </dgm:t>
    </dgm:pt>
    <dgm:pt modelId="{785B7E3B-51D5-8642-9037-AF5703E0B3AE}" type="sibTrans" cxnId="{A28C3A96-EF7D-DD40-887F-180278DCF7BC}">
      <dgm:prSet/>
      <dgm:spPr/>
      <dgm:t>
        <a:bodyPr/>
        <a:lstStyle/>
        <a:p>
          <a:endParaRPr lang="en-US" sz="3600"/>
        </a:p>
      </dgm:t>
    </dgm:pt>
    <dgm:pt modelId="{C6125FCE-8AF6-8347-AEAD-CC59D78D064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150" b="1" dirty="0"/>
            <a:t>CONDUCTORES DE CAMBIO</a:t>
          </a:r>
        </a:p>
      </dgm:t>
    </dgm:pt>
    <dgm:pt modelId="{D0F813CA-DF17-EC4A-A10E-18B525841F61}" type="parTrans" cxnId="{DEF94FC1-C6F5-C746-997A-2B2D6F71E2E2}">
      <dgm:prSet/>
      <dgm:spPr/>
      <dgm:t>
        <a:bodyPr/>
        <a:lstStyle/>
        <a:p>
          <a:endParaRPr lang="en-US" sz="3600"/>
        </a:p>
      </dgm:t>
    </dgm:pt>
    <dgm:pt modelId="{2F7466C1-E9CD-814F-AFA0-85880EBACEB8}" type="sibTrans" cxnId="{DEF94FC1-C6F5-C746-997A-2B2D6F71E2E2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 sz="3600"/>
        </a:p>
      </dgm:t>
    </dgm:pt>
    <dgm:pt modelId="{F257BB64-A0CE-344E-8AA3-D62B373972FF}">
      <dgm:prSet phldrT="[Text]" custT="1"/>
      <dgm:spPr>
        <a:solidFill>
          <a:srgbClr val="FF0066"/>
        </a:solidFill>
      </dgm:spPr>
      <dgm:t>
        <a:bodyPr/>
        <a:lstStyle/>
        <a:p>
          <a:r>
            <a:rPr lang="en-US" sz="1200" b="1" dirty="0"/>
            <a:t>SOLUCIONES</a:t>
          </a:r>
        </a:p>
      </dgm:t>
    </dgm:pt>
    <dgm:pt modelId="{C6025FF1-B72B-5F4A-A9B1-1B4D69D65059}" type="parTrans" cxnId="{FEFF6BD5-E806-544D-80A7-34C841C95AD8}">
      <dgm:prSet/>
      <dgm:spPr/>
      <dgm:t>
        <a:bodyPr/>
        <a:lstStyle/>
        <a:p>
          <a:endParaRPr lang="en-US" sz="3600"/>
        </a:p>
      </dgm:t>
    </dgm:pt>
    <dgm:pt modelId="{82CFFECB-35F2-5D4E-AA30-B2FC81758828}" type="sibTrans" cxnId="{FEFF6BD5-E806-544D-80A7-34C841C95AD8}">
      <dgm:prSet/>
      <dgm:spPr>
        <a:solidFill>
          <a:srgbClr val="FF0066"/>
        </a:solidFill>
      </dgm:spPr>
      <dgm:t>
        <a:bodyPr/>
        <a:lstStyle/>
        <a:p>
          <a:endParaRPr lang="en-US" sz="3600"/>
        </a:p>
      </dgm:t>
    </dgm:pt>
    <dgm:pt modelId="{5F3FF8FE-B267-0049-ABE1-27CB5B63321B}">
      <dgm:prSet phldrT="[Text]"/>
      <dgm:spPr/>
      <dgm:t>
        <a:bodyPr/>
        <a:lstStyle/>
        <a:p>
          <a:endParaRPr lang="en-US" sz="3600"/>
        </a:p>
      </dgm:t>
    </dgm:pt>
    <dgm:pt modelId="{9FED3E23-D0DE-E143-944E-3EAFB298AD16}" type="parTrans" cxnId="{81823E24-C8B9-224B-A661-016F95C2424C}">
      <dgm:prSet/>
      <dgm:spPr/>
      <dgm:t>
        <a:bodyPr/>
        <a:lstStyle/>
        <a:p>
          <a:endParaRPr lang="en-US" sz="3600"/>
        </a:p>
      </dgm:t>
    </dgm:pt>
    <dgm:pt modelId="{B1F9B8F3-78A1-5443-B4E7-2577D5230366}" type="sibTrans" cxnId="{81823E24-C8B9-224B-A661-016F95C2424C}">
      <dgm:prSet/>
      <dgm:spPr/>
      <dgm:t>
        <a:bodyPr/>
        <a:lstStyle/>
        <a:p>
          <a:endParaRPr lang="en-US" sz="3600"/>
        </a:p>
      </dgm:t>
    </dgm:pt>
    <dgm:pt modelId="{2A8E16EE-F28E-4878-9C89-A44F09D281B0}">
      <dgm:prSet phldrT="[Text]" custT="1"/>
      <dgm:spPr>
        <a:solidFill>
          <a:srgbClr val="FFC000"/>
        </a:solidFill>
        <a:ln>
          <a:solidFill>
            <a:srgbClr val="EA1E75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dirty="0">
              <a:solidFill>
                <a:srgbClr val="EA1E75"/>
              </a:solidFill>
            </a:rPr>
            <a:t>IMPLEMENTACIÓN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dirty="0">
              <a:solidFill>
                <a:srgbClr val="EA1E75"/>
              </a:solidFill>
            </a:rPr>
            <a:t>Post Habitat III </a:t>
          </a:r>
        </a:p>
      </dgm:t>
    </dgm:pt>
    <dgm:pt modelId="{9FF31C9D-AD20-4034-8DCF-073676D1515F}" type="parTrans" cxnId="{154D0894-9EBD-44E7-B118-996335AE1962}">
      <dgm:prSet/>
      <dgm:spPr/>
      <dgm:t>
        <a:bodyPr/>
        <a:lstStyle/>
        <a:p>
          <a:endParaRPr lang="en-US" sz="3600"/>
        </a:p>
      </dgm:t>
    </dgm:pt>
    <dgm:pt modelId="{82EBC471-75C3-41D9-8BE6-A2264A5EE9C1}" type="sibTrans" cxnId="{154D0894-9EBD-44E7-B118-996335AE1962}">
      <dgm:prSet/>
      <dgm:spPr>
        <a:solidFill>
          <a:srgbClr val="FFC000"/>
        </a:solidFill>
      </dgm:spPr>
      <dgm:t>
        <a:bodyPr/>
        <a:lstStyle/>
        <a:p>
          <a:endParaRPr lang="en-US" sz="3600"/>
        </a:p>
      </dgm:t>
    </dgm:pt>
    <dgm:pt modelId="{3661C323-482D-FB4E-9DEF-DA42534C8F6F}" type="pres">
      <dgm:prSet presAssocID="{C8171F68-FAB8-7B4A-AB61-84E1FBFF196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955E591-A8C4-7644-97BA-487218ADE3E7}" type="pres">
      <dgm:prSet presAssocID="{EBE24915-3416-2D41-9AA8-C5481AD62E8C}" presName="centerShape" presStyleLbl="node0" presStyleIdx="0" presStyleCnt="1"/>
      <dgm:spPr/>
    </dgm:pt>
    <dgm:pt modelId="{AA591213-23AD-AD4F-B728-4C2244ED1039}" type="pres">
      <dgm:prSet presAssocID="{C6125FCE-8AF6-8347-AEAD-CC59D78D064B}" presName="node" presStyleLbl="node1" presStyleIdx="0" presStyleCnt="4" custScaleX="106961">
        <dgm:presLayoutVars>
          <dgm:bulletEnabled val="1"/>
        </dgm:presLayoutVars>
      </dgm:prSet>
      <dgm:spPr/>
    </dgm:pt>
    <dgm:pt modelId="{2FCA9110-F52E-164F-8AD0-5D378E04AF39}" type="pres">
      <dgm:prSet presAssocID="{C6125FCE-8AF6-8347-AEAD-CC59D78D064B}" presName="dummy" presStyleCnt="0"/>
      <dgm:spPr/>
    </dgm:pt>
    <dgm:pt modelId="{2F1A5111-6A65-E04E-AD1A-70C4A57DF0C5}" type="pres">
      <dgm:prSet presAssocID="{2F7466C1-E9CD-814F-AFA0-85880EBACEB8}" presName="sibTrans" presStyleLbl="sibTrans2D1" presStyleIdx="0" presStyleCnt="4"/>
      <dgm:spPr/>
    </dgm:pt>
    <dgm:pt modelId="{99815656-26A9-E341-862E-8436981AF4FC}" type="pres">
      <dgm:prSet presAssocID="{F257BB64-A0CE-344E-8AA3-D62B373972FF}" presName="node" presStyleLbl="node1" presStyleIdx="1" presStyleCnt="4">
        <dgm:presLayoutVars>
          <dgm:bulletEnabled val="1"/>
        </dgm:presLayoutVars>
      </dgm:prSet>
      <dgm:spPr/>
    </dgm:pt>
    <dgm:pt modelId="{620599D5-F805-AD44-B794-503C257EB4E3}" type="pres">
      <dgm:prSet presAssocID="{F257BB64-A0CE-344E-8AA3-D62B373972FF}" presName="dummy" presStyleCnt="0"/>
      <dgm:spPr/>
    </dgm:pt>
    <dgm:pt modelId="{7BD803E9-4902-F74B-BD52-F25A87517E7A}" type="pres">
      <dgm:prSet presAssocID="{82CFFECB-35F2-5D4E-AA30-B2FC81758828}" presName="sibTrans" presStyleLbl="sibTrans2D1" presStyleIdx="1" presStyleCnt="4"/>
      <dgm:spPr/>
    </dgm:pt>
    <dgm:pt modelId="{2CF0132D-7A66-4B8A-B6D7-80C1FA6A7C0D}" type="pres">
      <dgm:prSet presAssocID="{2A8E16EE-F28E-4878-9C89-A44F09D281B0}" presName="node" presStyleLbl="node1" presStyleIdx="2" presStyleCnt="4">
        <dgm:presLayoutVars>
          <dgm:bulletEnabled val="1"/>
        </dgm:presLayoutVars>
      </dgm:prSet>
      <dgm:spPr/>
    </dgm:pt>
    <dgm:pt modelId="{CDE1A429-EF36-4156-9FCB-A44EF97063B2}" type="pres">
      <dgm:prSet presAssocID="{2A8E16EE-F28E-4878-9C89-A44F09D281B0}" presName="dummy" presStyleCnt="0"/>
      <dgm:spPr/>
    </dgm:pt>
    <dgm:pt modelId="{FC173718-6B5B-4760-A743-ADF6D37B7B00}" type="pres">
      <dgm:prSet presAssocID="{82EBC471-75C3-41D9-8BE6-A2264A5EE9C1}" presName="sibTrans" presStyleLbl="sibTrans2D1" presStyleIdx="2" presStyleCnt="4"/>
      <dgm:spPr/>
    </dgm:pt>
    <dgm:pt modelId="{D6AE8DA7-CF7E-D643-B173-89CD588CD037}" type="pres">
      <dgm:prSet presAssocID="{58C2DB54-FB13-F54F-95D7-8C4F76C282BA}" presName="node" presStyleLbl="node1" presStyleIdx="3" presStyleCnt="4">
        <dgm:presLayoutVars>
          <dgm:bulletEnabled val="1"/>
        </dgm:presLayoutVars>
      </dgm:prSet>
      <dgm:spPr/>
    </dgm:pt>
    <dgm:pt modelId="{F38C7366-3522-0743-B189-39B93AD85109}" type="pres">
      <dgm:prSet presAssocID="{58C2DB54-FB13-F54F-95D7-8C4F76C282BA}" presName="dummy" presStyleCnt="0"/>
      <dgm:spPr/>
    </dgm:pt>
    <dgm:pt modelId="{DC6E5B36-E727-BB4C-B1B8-F4BDA6B96E20}" type="pres">
      <dgm:prSet presAssocID="{785B7E3B-51D5-8642-9037-AF5703E0B3AE}" presName="sibTrans" presStyleLbl="sibTrans2D1" presStyleIdx="3" presStyleCnt="4"/>
      <dgm:spPr/>
    </dgm:pt>
  </dgm:ptLst>
  <dgm:cxnLst>
    <dgm:cxn modelId="{7BE55E1B-B7C1-2745-84E6-BD8092642295}" type="presOf" srcId="{2A8E16EE-F28E-4878-9C89-A44F09D281B0}" destId="{2CF0132D-7A66-4B8A-B6D7-80C1FA6A7C0D}" srcOrd="0" destOrd="0" presId="urn:microsoft.com/office/officeart/2005/8/layout/radial6"/>
    <dgm:cxn modelId="{81823E24-C8B9-224B-A661-016F95C2424C}" srcId="{C8171F68-FAB8-7B4A-AB61-84E1FBFF1960}" destId="{5F3FF8FE-B267-0049-ABE1-27CB5B63321B}" srcOrd="1" destOrd="0" parTransId="{9FED3E23-D0DE-E143-944E-3EAFB298AD16}" sibTransId="{B1F9B8F3-78A1-5443-B4E7-2577D5230366}"/>
    <dgm:cxn modelId="{F507AB32-855E-EB41-ACE0-37C66D86A900}" type="presOf" srcId="{F257BB64-A0CE-344E-8AA3-D62B373972FF}" destId="{99815656-26A9-E341-862E-8436981AF4FC}" srcOrd="0" destOrd="0" presId="urn:microsoft.com/office/officeart/2005/8/layout/radial6"/>
    <dgm:cxn modelId="{15938B44-CC64-1F42-8146-CDA05BC537FB}" type="presOf" srcId="{82CFFECB-35F2-5D4E-AA30-B2FC81758828}" destId="{7BD803E9-4902-F74B-BD52-F25A87517E7A}" srcOrd="0" destOrd="0" presId="urn:microsoft.com/office/officeart/2005/8/layout/radial6"/>
    <dgm:cxn modelId="{E5055547-02C5-0342-8412-F5711A5F4EDC}" type="presOf" srcId="{C8171F68-FAB8-7B4A-AB61-84E1FBFF1960}" destId="{3661C323-482D-FB4E-9DEF-DA42534C8F6F}" srcOrd="0" destOrd="0" presId="urn:microsoft.com/office/officeart/2005/8/layout/radial6"/>
    <dgm:cxn modelId="{CD82EF48-1E15-E24C-ACC8-5CF2B528FDCF}" type="presOf" srcId="{2F7466C1-E9CD-814F-AFA0-85880EBACEB8}" destId="{2F1A5111-6A65-E04E-AD1A-70C4A57DF0C5}" srcOrd="0" destOrd="0" presId="urn:microsoft.com/office/officeart/2005/8/layout/radial6"/>
    <dgm:cxn modelId="{C33A504D-8232-F14A-8E71-B461B8228898}" type="presOf" srcId="{82EBC471-75C3-41D9-8BE6-A2264A5EE9C1}" destId="{FC173718-6B5B-4760-A743-ADF6D37B7B00}" srcOrd="0" destOrd="0" presId="urn:microsoft.com/office/officeart/2005/8/layout/radial6"/>
    <dgm:cxn modelId="{D7717E50-146B-BB4C-A916-14CD32601469}" srcId="{C8171F68-FAB8-7B4A-AB61-84E1FBFF1960}" destId="{EBE24915-3416-2D41-9AA8-C5481AD62E8C}" srcOrd="0" destOrd="0" parTransId="{F9C9E6D7-B16D-9C4C-8B92-90CF601367C9}" sibTransId="{6CCFD8E1-E9C5-FB4D-AC3B-D3A9A56A4F7D}"/>
    <dgm:cxn modelId="{154D0894-9EBD-44E7-B118-996335AE1962}" srcId="{EBE24915-3416-2D41-9AA8-C5481AD62E8C}" destId="{2A8E16EE-F28E-4878-9C89-A44F09D281B0}" srcOrd="2" destOrd="0" parTransId="{9FF31C9D-AD20-4034-8DCF-073676D1515F}" sibTransId="{82EBC471-75C3-41D9-8BE6-A2264A5EE9C1}"/>
    <dgm:cxn modelId="{A28C3A96-EF7D-DD40-887F-180278DCF7BC}" srcId="{EBE24915-3416-2D41-9AA8-C5481AD62E8C}" destId="{58C2DB54-FB13-F54F-95D7-8C4F76C282BA}" srcOrd="3" destOrd="0" parTransId="{C846E8B7-34D0-1C44-8C51-EC9188567021}" sibTransId="{785B7E3B-51D5-8642-9037-AF5703E0B3AE}"/>
    <dgm:cxn modelId="{3275C89C-9DC6-514F-A3BA-390384459401}" type="presOf" srcId="{EBE24915-3416-2D41-9AA8-C5481AD62E8C}" destId="{4955E591-A8C4-7644-97BA-487218ADE3E7}" srcOrd="0" destOrd="0" presId="urn:microsoft.com/office/officeart/2005/8/layout/radial6"/>
    <dgm:cxn modelId="{2BDECDB9-9771-DF40-87B7-E7A951376373}" type="presOf" srcId="{C6125FCE-8AF6-8347-AEAD-CC59D78D064B}" destId="{AA591213-23AD-AD4F-B728-4C2244ED1039}" srcOrd="0" destOrd="0" presId="urn:microsoft.com/office/officeart/2005/8/layout/radial6"/>
    <dgm:cxn modelId="{DEF94FC1-C6F5-C746-997A-2B2D6F71E2E2}" srcId="{EBE24915-3416-2D41-9AA8-C5481AD62E8C}" destId="{C6125FCE-8AF6-8347-AEAD-CC59D78D064B}" srcOrd="0" destOrd="0" parTransId="{D0F813CA-DF17-EC4A-A10E-18B525841F61}" sibTransId="{2F7466C1-E9CD-814F-AFA0-85880EBACEB8}"/>
    <dgm:cxn modelId="{FEFF6BD5-E806-544D-80A7-34C841C95AD8}" srcId="{EBE24915-3416-2D41-9AA8-C5481AD62E8C}" destId="{F257BB64-A0CE-344E-8AA3-D62B373972FF}" srcOrd="1" destOrd="0" parTransId="{C6025FF1-B72B-5F4A-A9B1-1B4D69D65059}" sibTransId="{82CFFECB-35F2-5D4E-AA30-B2FC81758828}"/>
    <dgm:cxn modelId="{07A09FF2-6309-2943-A1AE-D3941F416A68}" type="presOf" srcId="{785B7E3B-51D5-8642-9037-AF5703E0B3AE}" destId="{DC6E5B36-E727-BB4C-B1B8-F4BDA6B96E20}" srcOrd="0" destOrd="0" presId="urn:microsoft.com/office/officeart/2005/8/layout/radial6"/>
    <dgm:cxn modelId="{98B149F7-225D-8F46-B758-19F2A9BCAF6A}" type="presOf" srcId="{58C2DB54-FB13-F54F-95D7-8C4F76C282BA}" destId="{D6AE8DA7-CF7E-D643-B173-89CD588CD037}" srcOrd="0" destOrd="0" presId="urn:microsoft.com/office/officeart/2005/8/layout/radial6"/>
    <dgm:cxn modelId="{87BFAF3D-9359-244B-B5EA-309F6AB302A8}" type="presParOf" srcId="{3661C323-482D-FB4E-9DEF-DA42534C8F6F}" destId="{4955E591-A8C4-7644-97BA-487218ADE3E7}" srcOrd="0" destOrd="0" presId="urn:microsoft.com/office/officeart/2005/8/layout/radial6"/>
    <dgm:cxn modelId="{4494B6D5-F618-124E-ACF1-22EAE8C9E9B4}" type="presParOf" srcId="{3661C323-482D-FB4E-9DEF-DA42534C8F6F}" destId="{AA591213-23AD-AD4F-B728-4C2244ED1039}" srcOrd="1" destOrd="0" presId="urn:microsoft.com/office/officeart/2005/8/layout/radial6"/>
    <dgm:cxn modelId="{7BBD537C-BD4F-F548-90A9-DD342554799B}" type="presParOf" srcId="{3661C323-482D-FB4E-9DEF-DA42534C8F6F}" destId="{2FCA9110-F52E-164F-8AD0-5D378E04AF39}" srcOrd="2" destOrd="0" presId="urn:microsoft.com/office/officeart/2005/8/layout/radial6"/>
    <dgm:cxn modelId="{D0C0ACFA-E8C0-D94F-A663-45431FFB1CA7}" type="presParOf" srcId="{3661C323-482D-FB4E-9DEF-DA42534C8F6F}" destId="{2F1A5111-6A65-E04E-AD1A-70C4A57DF0C5}" srcOrd="3" destOrd="0" presId="urn:microsoft.com/office/officeart/2005/8/layout/radial6"/>
    <dgm:cxn modelId="{C0AE8580-1CA0-EF4D-B4DC-B0182CA8EB49}" type="presParOf" srcId="{3661C323-482D-FB4E-9DEF-DA42534C8F6F}" destId="{99815656-26A9-E341-862E-8436981AF4FC}" srcOrd="4" destOrd="0" presId="urn:microsoft.com/office/officeart/2005/8/layout/radial6"/>
    <dgm:cxn modelId="{532438D2-4045-C942-86C7-A7571DA18D47}" type="presParOf" srcId="{3661C323-482D-FB4E-9DEF-DA42534C8F6F}" destId="{620599D5-F805-AD44-B794-503C257EB4E3}" srcOrd="5" destOrd="0" presId="urn:microsoft.com/office/officeart/2005/8/layout/radial6"/>
    <dgm:cxn modelId="{9857E017-228C-0D48-9B1F-70D6640767FC}" type="presParOf" srcId="{3661C323-482D-FB4E-9DEF-DA42534C8F6F}" destId="{7BD803E9-4902-F74B-BD52-F25A87517E7A}" srcOrd="6" destOrd="0" presId="urn:microsoft.com/office/officeart/2005/8/layout/radial6"/>
    <dgm:cxn modelId="{092C23D5-C56D-1949-BE1C-197C364651FC}" type="presParOf" srcId="{3661C323-482D-FB4E-9DEF-DA42534C8F6F}" destId="{2CF0132D-7A66-4B8A-B6D7-80C1FA6A7C0D}" srcOrd="7" destOrd="0" presId="urn:microsoft.com/office/officeart/2005/8/layout/radial6"/>
    <dgm:cxn modelId="{5BB6BF44-FB37-CA44-A0FA-8F460C4A09D0}" type="presParOf" srcId="{3661C323-482D-FB4E-9DEF-DA42534C8F6F}" destId="{CDE1A429-EF36-4156-9FCB-A44EF97063B2}" srcOrd="8" destOrd="0" presId="urn:microsoft.com/office/officeart/2005/8/layout/radial6"/>
    <dgm:cxn modelId="{A1F7F7F7-56A5-D242-86A5-AF44D1D4F3CA}" type="presParOf" srcId="{3661C323-482D-FB4E-9DEF-DA42534C8F6F}" destId="{FC173718-6B5B-4760-A743-ADF6D37B7B00}" srcOrd="9" destOrd="0" presId="urn:microsoft.com/office/officeart/2005/8/layout/radial6"/>
    <dgm:cxn modelId="{13C68525-62E6-4B44-A2B1-0C4F61B8B89A}" type="presParOf" srcId="{3661C323-482D-FB4E-9DEF-DA42534C8F6F}" destId="{D6AE8DA7-CF7E-D643-B173-89CD588CD037}" srcOrd="10" destOrd="0" presId="urn:microsoft.com/office/officeart/2005/8/layout/radial6"/>
    <dgm:cxn modelId="{6E1E85FD-58AA-EC45-816A-D72B66231563}" type="presParOf" srcId="{3661C323-482D-FB4E-9DEF-DA42534C8F6F}" destId="{F38C7366-3522-0743-B189-39B93AD85109}" srcOrd="11" destOrd="0" presId="urn:microsoft.com/office/officeart/2005/8/layout/radial6"/>
    <dgm:cxn modelId="{D2E5E0D7-301D-9045-89B3-9783E9FC35B3}" type="presParOf" srcId="{3661C323-482D-FB4E-9DEF-DA42534C8F6F}" destId="{DC6E5B36-E727-BB4C-B1B8-F4BDA6B96E2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C9AB27-CB84-E240-8C96-76C9BA80ADA7}" type="doc">
      <dgm:prSet loTypeId="urn:microsoft.com/office/officeart/2005/8/layout/b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A2E8C24-BA2D-0D41-B629-DE612526D829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Autoridades</a:t>
          </a:r>
          <a:r>
            <a:rPr lang="en-US" sz="1400" dirty="0">
              <a:latin typeface="Arial Rounded MT Bold" panose="020F0704030504030204" pitchFamily="34" charset="0"/>
            </a:rPr>
            <a:t> Locales y </a:t>
          </a:r>
          <a:r>
            <a:rPr lang="en-US" sz="1400" dirty="0" err="1">
              <a:latin typeface="Arial Rounded MT Bold" panose="020F0704030504030204" pitchFamily="34" charset="0"/>
            </a:rPr>
            <a:t>Subnacionales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13FE075A-355C-3848-9D7C-748A6D8723A7}" type="parTrans" cxnId="{20850C5F-3177-0E4C-9D63-D106A2A0525C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42D5D7AF-7803-4742-82A0-B08FCF87D762}" type="sibTrans" cxnId="{20850C5F-3177-0E4C-9D63-D106A2A0525C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168F1470-0E06-4924-A85A-8999374E827B}">
      <dgm:prSet phldrT="[Text]" custT="1"/>
      <dgm:spPr/>
      <dgm:t>
        <a:bodyPr/>
        <a:lstStyle/>
        <a:p>
          <a:r>
            <a:rPr lang="en-US" sz="1400" dirty="0">
              <a:latin typeface="Arial Rounded MT Bold" panose="020F0704030504030204" pitchFamily="34" charset="0"/>
            </a:rPr>
            <a:t> </a:t>
          </a:r>
          <a:r>
            <a:rPr lang="en-US" sz="1400" dirty="0" err="1">
              <a:latin typeface="Arial Rounded MT Bold" panose="020F0704030504030204" pitchFamily="34" charset="0"/>
            </a:rPr>
            <a:t>Investigación</a:t>
          </a:r>
          <a:r>
            <a:rPr lang="en-US" sz="1400" dirty="0">
              <a:latin typeface="Arial Rounded MT Bold" panose="020F0704030504030204" pitchFamily="34" charset="0"/>
            </a:rPr>
            <a:t> y Academia</a:t>
          </a:r>
        </a:p>
      </dgm:t>
    </dgm:pt>
    <dgm:pt modelId="{5CE17652-F0AF-430E-9F21-D2610DBD2978}" type="parTrans" cxnId="{D3DBBD0E-D745-4F9D-8DCC-0F6B65CC507F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9A24024C-24D3-45B9-AF94-1C5F05A8745B}" type="sibTrans" cxnId="{D3DBBD0E-D745-4F9D-8DCC-0F6B65CC507F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07746B19-2B30-446D-BA22-3A64969C68D5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Organizaciones</a:t>
          </a:r>
          <a:r>
            <a:rPr lang="en-US" sz="1400" dirty="0">
              <a:latin typeface="Arial Rounded MT Bold" panose="020F0704030504030204" pitchFamily="34" charset="0"/>
            </a:rPr>
            <a:t> de la </a:t>
          </a:r>
          <a:r>
            <a:rPr lang="en-US" sz="1400" dirty="0" err="1">
              <a:latin typeface="Arial Rounded MT Bold" panose="020F0704030504030204" pitchFamily="34" charset="0"/>
            </a:rPr>
            <a:t>Sociedad</a:t>
          </a:r>
          <a:r>
            <a:rPr lang="en-US" sz="1400" dirty="0">
              <a:latin typeface="Arial Rounded MT Bold" panose="020F0704030504030204" pitchFamily="34" charset="0"/>
            </a:rPr>
            <a:t> Civil</a:t>
          </a:r>
        </a:p>
      </dgm:t>
    </dgm:pt>
    <dgm:pt modelId="{C169C15B-1046-4147-AEDC-2A607481EB0E}" type="parTrans" cxnId="{B3237A12-289F-4773-960E-F8379B70330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C5B53D58-A43F-4804-9101-5C40B51B500E}" type="sibTrans" cxnId="{B3237A12-289F-4773-960E-F8379B70330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2893C886-E503-4830-B2EB-BC523864DF9D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Organizaciones</a:t>
          </a:r>
          <a:r>
            <a:rPr lang="en-US" sz="1400" dirty="0">
              <a:latin typeface="Arial Rounded MT Bold" panose="020F0704030504030204" pitchFamily="34" charset="0"/>
            </a:rPr>
            <a:t> de Base</a:t>
          </a:r>
        </a:p>
      </dgm:t>
    </dgm:pt>
    <dgm:pt modelId="{F8A1DEF1-EF1E-4890-9225-5E247E6BFD3D}" type="parTrans" cxnId="{17BCCC17-B687-4603-B909-26B60255139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B30E916F-E7A3-44DF-8071-255D5FE13ED4}" type="sibTrans" cxnId="{17BCCC17-B687-4603-B909-26B60255139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A1FAC258-9CE6-430E-B2F3-9D4ED900BB13}">
      <dgm:prSet phldrT="[Text]" custT="1"/>
      <dgm:spPr/>
      <dgm:t>
        <a:bodyPr/>
        <a:lstStyle/>
        <a:p>
          <a:r>
            <a:rPr lang="en-US" sz="1400" dirty="0">
              <a:latin typeface="Arial Rounded MT Bold" panose="020F0704030504030204" pitchFamily="34" charset="0"/>
            </a:rPr>
            <a:t> </a:t>
          </a:r>
          <a:r>
            <a:rPr lang="en-US" sz="1400" dirty="0" err="1">
              <a:latin typeface="Arial Rounded MT Bold" panose="020F0704030504030204" pitchFamily="34" charset="0"/>
            </a:rPr>
            <a:t>Mujeres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41DA5C5E-2EC2-4957-AC4E-8257FD7647C7}" type="parTrans" cxnId="{11F31251-FF1C-4CB5-8EAF-5343062DCF39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E0629992-1F81-4D62-AFE3-3A711B181A04}" type="sibTrans" cxnId="{11F31251-FF1C-4CB5-8EAF-5343062DCF39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2C0C9567-B581-49E7-B70E-8056F16531AD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Parlamentarios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9A76393F-B3C9-499E-8765-AD7B9A848A85}" type="parTrans" cxnId="{75D4F80A-1CAF-4ABE-AE27-E67D1F7CBDE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311AB3E2-FEEE-4ED2-8B6B-327ECE998F43}" type="sibTrans" cxnId="{75D4F80A-1CAF-4ABE-AE27-E67D1F7CBDE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18F2A0D7-762E-4E07-90B0-855570C123DE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Niñez</a:t>
          </a:r>
          <a:r>
            <a:rPr lang="en-US" sz="1400" dirty="0">
              <a:latin typeface="Arial Rounded MT Bold" panose="020F0704030504030204" pitchFamily="34" charset="0"/>
            </a:rPr>
            <a:t> y Juventud</a:t>
          </a:r>
        </a:p>
      </dgm:t>
    </dgm:pt>
    <dgm:pt modelId="{B74340C0-3795-4B33-9B8C-1C504E962067}" type="parTrans" cxnId="{D187C4BF-99F2-4652-A9ED-0295F0AF0A47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26C66A7F-4B94-4ED0-A43A-B3F3216B02BC}" type="sibTrans" cxnId="{D187C4BF-99F2-4652-A9ED-0295F0AF0A47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7616CD86-F4DA-461E-B79F-A9E2E18B09E6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Negocios</a:t>
          </a:r>
          <a:r>
            <a:rPr lang="en-US" sz="1400" dirty="0">
              <a:latin typeface="Arial Rounded MT Bold" panose="020F0704030504030204" pitchFamily="34" charset="0"/>
            </a:rPr>
            <a:t> e </a:t>
          </a:r>
          <a:r>
            <a:rPr lang="en-US" sz="1400" dirty="0" err="1">
              <a:latin typeface="Arial Rounded MT Bold" panose="020F0704030504030204" pitchFamily="34" charset="0"/>
            </a:rPr>
            <a:t>Industrias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6353C971-6FC4-4F86-B172-3D82F5086AC7}" type="parTrans" cxnId="{7EA107C3-115E-4174-BBE9-6776D95F9803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A292C483-28D0-4E13-8095-9ADAF544B986}" type="sibTrans" cxnId="{7EA107C3-115E-4174-BBE9-6776D95F9803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AF6EB8A1-6B45-4F58-B0D7-E07ED182A2B1}">
      <dgm:prSet phldrT="[Text]" custT="1"/>
      <dgm:spPr/>
      <dgm:t>
        <a:bodyPr/>
        <a:lstStyle/>
        <a:p>
          <a:r>
            <a:rPr lang="en-US" sz="1400" dirty="0">
              <a:latin typeface="Arial Rounded MT Bold" panose="020F0704030504030204" pitchFamily="34" charset="0"/>
            </a:rPr>
            <a:t> </a:t>
          </a:r>
          <a:r>
            <a:rPr lang="en-US" sz="1400" dirty="0" err="1">
              <a:latin typeface="Arial Rounded MT Bold" panose="020F0704030504030204" pitchFamily="34" charset="0"/>
            </a:rPr>
            <a:t>Fundaciones</a:t>
          </a:r>
          <a:r>
            <a:rPr lang="en-US" sz="1400" dirty="0">
              <a:latin typeface="Arial Rounded MT Bold" panose="020F0704030504030204" pitchFamily="34" charset="0"/>
            </a:rPr>
            <a:t> y </a:t>
          </a:r>
          <a:r>
            <a:rPr lang="en-US" sz="1400" dirty="0" err="1">
              <a:latin typeface="Arial Rounded MT Bold" panose="020F0704030504030204" pitchFamily="34" charset="0"/>
            </a:rPr>
            <a:t>Filantropías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40B986E6-0EFB-4A0E-A505-012B8CEE44FE}" type="parTrans" cxnId="{A103A0EB-2392-405B-8154-FB66D99171F4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6E161841-1634-498A-AE0D-561C0D934028}" type="sibTrans" cxnId="{A103A0EB-2392-405B-8154-FB66D99171F4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7ED3A39A-0B9A-4AD1-B798-01F583BBC543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Profesionales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341929A9-EA07-4A71-8C54-170FE6AFE594}" type="parTrans" cxnId="{6D68DDFD-2AAC-4C7F-B20E-6CD69DFB9B2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B033C3CF-0907-441F-8AEB-8DD797281228}" type="sibTrans" cxnId="{6D68DDFD-2AAC-4C7F-B20E-6CD69DFB9B2E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569649E2-3C2C-4E98-A4FF-D1D5B09C3D29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Trabajadores</a:t>
          </a:r>
          <a:r>
            <a:rPr lang="en-US" sz="1400" dirty="0">
              <a:latin typeface="Arial Rounded MT Bold" panose="020F0704030504030204" pitchFamily="34" charset="0"/>
            </a:rPr>
            <a:t> y </a:t>
          </a:r>
          <a:r>
            <a:rPr lang="en-US" sz="1400" dirty="0" err="1">
              <a:latin typeface="Arial Rounded MT Bold" panose="020F0704030504030204" pitchFamily="34" charset="0"/>
            </a:rPr>
            <a:t>Sindicatos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C8331AEE-C35C-4831-8D8D-5E4D4B70D8D5}" type="parTrans" cxnId="{BDF793E9-A3E1-4BDD-8763-EE3375FCBD9F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B6374F06-BF97-4EB1-8B77-3C709943114A}" type="sibTrans" cxnId="{BDF793E9-A3E1-4BDD-8763-EE3375FCBD9F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199923AD-19B5-4372-B5BA-B5017774DCB0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Granjeros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D7DE0D8D-61D1-4347-92B2-50A69A049EBA}" type="parTrans" cxnId="{FA01F400-869B-4C41-AD2B-71B7A5BFAD15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A3EC1E87-B28C-4ED7-8610-C7E55A538393}" type="sibTrans" cxnId="{FA01F400-869B-4C41-AD2B-71B7A5BFAD15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73B44786-8E07-4ABA-9FFA-EA000BDF0DBC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Poblaciones</a:t>
          </a:r>
          <a:r>
            <a:rPr lang="en-US" sz="1400" dirty="0">
              <a:latin typeface="Arial Rounded MT Bold" panose="020F0704030504030204" pitchFamily="34" charset="0"/>
            </a:rPr>
            <a:t> </a:t>
          </a:r>
          <a:r>
            <a:rPr lang="en-US" sz="1400" dirty="0" err="1">
              <a:latin typeface="Arial Rounded MT Bold" panose="020F0704030504030204" pitchFamily="34" charset="0"/>
            </a:rPr>
            <a:t>Indígenas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2B97EF11-C758-475F-B717-BFB4DDBA1158}" type="parTrans" cxnId="{C58ABC4D-0550-4B5E-8233-CACADCAED954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E4C1F839-EA02-4FE4-B6DB-B75CB12198F7}" type="sibTrans" cxnId="{C58ABC4D-0550-4B5E-8233-CACADCAED954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DDB9C899-7C07-4471-A15D-EEDC6A0F2632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Adultos</a:t>
          </a:r>
          <a:r>
            <a:rPr lang="en-US" sz="1400" dirty="0">
              <a:latin typeface="Arial Rounded MT Bold" panose="020F0704030504030204" pitchFamily="34" charset="0"/>
            </a:rPr>
            <a:t> </a:t>
          </a:r>
          <a:r>
            <a:rPr lang="en-US" sz="1400" dirty="0" err="1">
              <a:latin typeface="Arial Rounded MT Bold" panose="020F0704030504030204" pitchFamily="34" charset="0"/>
            </a:rPr>
            <a:t>Mayores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0BA9CFCB-84DB-4FA1-A140-980609E67CE4}" type="parTrans" cxnId="{3F67A989-2283-4D5D-9279-0F8393B6F80F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40496C81-A0D9-46BD-82EB-714B5F8F97A4}" type="sibTrans" cxnId="{3F67A989-2283-4D5D-9279-0F8393B6F80F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77920A68-BC1B-4710-9311-B66A6FDE718D}">
      <dgm:prSet phldrT="[Text]" custT="1"/>
      <dgm:spPr/>
      <dgm:t>
        <a:bodyPr/>
        <a:lstStyle/>
        <a:p>
          <a:r>
            <a:rPr lang="en-US" sz="1400" dirty="0">
              <a:latin typeface="Arial Rounded MT Bold" panose="020F0704030504030204" pitchFamily="34" charset="0"/>
            </a:rPr>
            <a:t>Personas con </a:t>
          </a:r>
          <a:r>
            <a:rPr lang="en-US" sz="1400" dirty="0" err="1">
              <a:latin typeface="Arial Rounded MT Bold" panose="020F0704030504030204" pitchFamily="34" charset="0"/>
            </a:rPr>
            <a:t>Discapacidad</a:t>
          </a:r>
          <a:r>
            <a:rPr lang="en-US" sz="1400" dirty="0">
              <a:latin typeface="Arial Rounded MT Bold" panose="020F0704030504030204" pitchFamily="34" charset="0"/>
            </a:rPr>
            <a:t> (*)</a:t>
          </a:r>
        </a:p>
      </dgm:t>
    </dgm:pt>
    <dgm:pt modelId="{8B1A352B-4C2F-415C-8E77-D087169DC250}" type="parTrans" cxnId="{9C52B6F3-998C-41DD-8FAD-0D3F0D18DC49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391C9056-6F42-41B5-A852-275A392DEA21}" type="sibTrans" cxnId="{9C52B6F3-998C-41DD-8FAD-0D3F0D18DC49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E519BFC9-85A4-4363-8351-90321721F0DC}">
      <dgm:prSet phldrT="[Text]" custT="1"/>
      <dgm:spPr/>
      <dgm:t>
        <a:bodyPr/>
        <a:lstStyle/>
        <a:p>
          <a:r>
            <a:rPr lang="en-US" sz="1400" dirty="0" err="1">
              <a:latin typeface="Arial Rounded MT Bold" panose="020F0704030504030204" pitchFamily="34" charset="0"/>
            </a:rPr>
            <a:t>Medios</a:t>
          </a:r>
          <a:endParaRPr lang="en-US" sz="1400" dirty="0">
            <a:latin typeface="Arial Rounded MT Bold" panose="020F0704030504030204" pitchFamily="34" charset="0"/>
          </a:endParaRPr>
        </a:p>
      </dgm:t>
    </dgm:pt>
    <dgm:pt modelId="{D549272D-500D-4F51-A521-79F42FDFBF24}" type="parTrans" cxnId="{B68561E1-B3CF-4B85-BFC4-FA2761AD406B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D567FE32-F493-4D5F-8EA1-65E971BA22A3}" type="sibTrans" cxnId="{B68561E1-B3CF-4B85-BFC4-FA2761AD406B}">
      <dgm:prSet/>
      <dgm:spPr/>
      <dgm:t>
        <a:bodyPr/>
        <a:lstStyle/>
        <a:p>
          <a:endParaRPr lang="en-US" sz="1800">
            <a:latin typeface="Arial Rounded MT Bold" panose="020F0704030504030204" pitchFamily="34" charset="0"/>
          </a:endParaRPr>
        </a:p>
      </dgm:t>
    </dgm:pt>
    <dgm:pt modelId="{F5E8DFDA-9E06-304A-883C-E7500CE8981E}" type="pres">
      <dgm:prSet presAssocID="{20C9AB27-CB84-E240-8C96-76C9BA80ADA7}" presName="Name0" presStyleCnt="0">
        <dgm:presLayoutVars>
          <dgm:dir/>
          <dgm:resizeHandles/>
        </dgm:presLayoutVars>
      </dgm:prSet>
      <dgm:spPr/>
    </dgm:pt>
    <dgm:pt modelId="{9180651B-91DB-0448-A3DF-68548DF9185A}" type="pres">
      <dgm:prSet presAssocID="{8A2E8C24-BA2D-0D41-B629-DE612526D829}" presName="compNode" presStyleCnt="0"/>
      <dgm:spPr/>
    </dgm:pt>
    <dgm:pt modelId="{37109094-52B5-1E42-A667-C13B87072E85}" type="pres">
      <dgm:prSet presAssocID="{8A2E8C24-BA2D-0D41-B629-DE612526D829}" presName="dummyConnPt" presStyleCnt="0"/>
      <dgm:spPr/>
    </dgm:pt>
    <dgm:pt modelId="{161BB1DE-9F83-7041-A681-4A2071C26361}" type="pres">
      <dgm:prSet presAssocID="{8A2E8C24-BA2D-0D41-B629-DE612526D829}" presName="node" presStyleLbl="node1" presStyleIdx="0" presStyleCnt="16">
        <dgm:presLayoutVars>
          <dgm:bulletEnabled val="1"/>
        </dgm:presLayoutVars>
      </dgm:prSet>
      <dgm:spPr/>
    </dgm:pt>
    <dgm:pt modelId="{6098D82C-806C-664D-A851-C858F6EED5FD}" type="pres">
      <dgm:prSet presAssocID="{42D5D7AF-7803-4742-82A0-B08FCF87D762}" presName="sibTrans" presStyleLbl="bgSibTrans2D1" presStyleIdx="0" presStyleCnt="15"/>
      <dgm:spPr/>
    </dgm:pt>
    <dgm:pt modelId="{1477B9CE-E4FA-4EA4-BE5A-9FD5317F46C5}" type="pres">
      <dgm:prSet presAssocID="{168F1470-0E06-4924-A85A-8999374E827B}" presName="compNode" presStyleCnt="0"/>
      <dgm:spPr/>
    </dgm:pt>
    <dgm:pt modelId="{37D8515F-F808-4465-B79E-D85FEB0A862B}" type="pres">
      <dgm:prSet presAssocID="{168F1470-0E06-4924-A85A-8999374E827B}" presName="dummyConnPt" presStyleCnt="0"/>
      <dgm:spPr/>
    </dgm:pt>
    <dgm:pt modelId="{117E6854-D010-4F43-906E-C1738EDB432F}" type="pres">
      <dgm:prSet presAssocID="{168F1470-0E06-4924-A85A-8999374E827B}" presName="node" presStyleLbl="node1" presStyleIdx="1" presStyleCnt="16">
        <dgm:presLayoutVars>
          <dgm:bulletEnabled val="1"/>
        </dgm:presLayoutVars>
      </dgm:prSet>
      <dgm:spPr/>
    </dgm:pt>
    <dgm:pt modelId="{9F3CE06B-6955-4609-852E-1D9DBC7524D4}" type="pres">
      <dgm:prSet presAssocID="{9A24024C-24D3-45B9-AF94-1C5F05A8745B}" presName="sibTrans" presStyleLbl="bgSibTrans2D1" presStyleIdx="1" presStyleCnt="15"/>
      <dgm:spPr/>
    </dgm:pt>
    <dgm:pt modelId="{88A94FC0-83EB-4B23-9768-BB999CA03B8D}" type="pres">
      <dgm:prSet presAssocID="{07746B19-2B30-446D-BA22-3A64969C68D5}" presName="compNode" presStyleCnt="0"/>
      <dgm:spPr/>
    </dgm:pt>
    <dgm:pt modelId="{4821EC94-B22D-4208-9E72-5F4868335058}" type="pres">
      <dgm:prSet presAssocID="{07746B19-2B30-446D-BA22-3A64969C68D5}" presName="dummyConnPt" presStyleCnt="0"/>
      <dgm:spPr/>
    </dgm:pt>
    <dgm:pt modelId="{6AA935A3-9B55-474D-AA6E-AEC0C2C6A59A}" type="pres">
      <dgm:prSet presAssocID="{07746B19-2B30-446D-BA22-3A64969C68D5}" presName="node" presStyleLbl="node1" presStyleIdx="2" presStyleCnt="16">
        <dgm:presLayoutVars>
          <dgm:bulletEnabled val="1"/>
        </dgm:presLayoutVars>
      </dgm:prSet>
      <dgm:spPr/>
    </dgm:pt>
    <dgm:pt modelId="{7AFC8C8D-62B0-438E-9473-A5361575CFA7}" type="pres">
      <dgm:prSet presAssocID="{C5B53D58-A43F-4804-9101-5C40B51B500E}" presName="sibTrans" presStyleLbl="bgSibTrans2D1" presStyleIdx="2" presStyleCnt="15"/>
      <dgm:spPr/>
    </dgm:pt>
    <dgm:pt modelId="{2AD5529E-F5B8-4132-8642-A2E27281D336}" type="pres">
      <dgm:prSet presAssocID="{2893C886-E503-4830-B2EB-BC523864DF9D}" presName="compNode" presStyleCnt="0"/>
      <dgm:spPr/>
    </dgm:pt>
    <dgm:pt modelId="{8EE73873-7519-4F19-A65F-FB19C3B8EB9A}" type="pres">
      <dgm:prSet presAssocID="{2893C886-E503-4830-B2EB-BC523864DF9D}" presName="dummyConnPt" presStyleCnt="0"/>
      <dgm:spPr/>
    </dgm:pt>
    <dgm:pt modelId="{A1E0D787-C19C-4BBF-99B0-738E3A2AC1C4}" type="pres">
      <dgm:prSet presAssocID="{2893C886-E503-4830-B2EB-BC523864DF9D}" presName="node" presStyleLbl="node1" presStyleIdx="3" presStyleCnt="16">
        <dgm:presLayoutVars>
          <dgm:bulletEnabled val="1"/>
        </dgm:presLayoutVars>
      </dgm:prSet>
      <dgm:spPr/>
    </dgm:pt>
    <dgm:pt modelId="{4ABABB01-32C1-4530-89D6-A1C69AA51D6E}" type="pres">
      <dgm:prSet presAssocID="{B30E916F-E7A3-44DF-8071-255D5FE13ED4}" presName="sibTrans" presStyleLbl="bgSibTrans2D1" presStyleIdx="3" presStyleCnt="15"/>
      <dgm:spPr/>
    </dgm:pt>
    <dgm:pt modelId="{2E481580-ED88-401F-A40D-5F662138B2F7}" type="pres">
      <dgm:prSet presAssocID="{A1FAC258-9CE6-430E-B2F3-9D4ED900BB13}" presName="compNode" presStyleCnt="0"/>
      <dgm:spPr/>
    </dgm:pt>
    <dgm:pt modelId="{98D71B00-C2AA-4DE7-B04D-D3B6621F6B5A}" type="pres">
      <dgm:prSet presAssocID="{A1FAC258-9CE6-430E-B2F3-9D4ED900BB13}" presName="dummyConnPt" presStyleCnt="0"/>
      <dgm:spPr/>
    </dgm:pt>
    <dgm:pt modelId="{BEF0BF61-C04B-4537-8BB4-4225AC55CA35}" type="pres">
      <dgm:prSet presAssocID="{A1FAC258-9CE6-430E-B2F3-9D4ED900BB13}" presName="node" presStyleLbl="node1" presStyleIdx="4" presStyleCnt="16">
        <dgm:presLayoutVars>
          <dgm:bulletEnabled val="1"/>
        </dgm:presLayoutVars>
      </dgm:prSet>
      <dgm:spPr/>
    </dgm:pt>
    <dgm:pt modelId="{47D223B0-CE7A-4A3B-A1AA-C9EA94C150C0}" type="pres">
      <dgm:prSet presAssocID="{E0629992-1F81-4D62-AFE3-3A711B181A04}" presName="sibTrans" presStyleLbl="bgSibTrans2D1" presStyleIdx="4" presStyleCnt="15"/>
      <dgm:spPr/>
    </dgm:pt>
    <dgm:pt modelId="{4DBA2941-E744-46DD-8D0C-78C11705099F}" type="pres">
      <dgm:prSet presAssocID="{2C0C9567-B581-49E7-B70E-8056F16531AD}" presName="compNode" presStyleCnt="0"/>
      <dgm:spPr/>
    </dgm:pt>
    <dgm:pt modelId="{F1704052-5BE5-4F38-A8BF-ED5A067F65F3}" type="pres">
      <dgm:prSet presAssocID="{2C0C9567-B581-49E7-B70E-8056F16531AD}" presName="dummyConnPt" presStyleCnt="0"/>
      <dgm:spPr/>
    </dgm:pt>
    <dgm:pt modelId="{FAAEC1A3-DB3D-4E90-B144-1591431A7496}" type="pres">
      <dgm:prSet presAssocID="{2C0C9567-B581-49E7-B70E-8056F16531AD}" presName="node" presStyleLbl="node1" presStyleIdx="5" presStyleCnt="16">
        <dgm:presLayoutVars>
          <dgm:bulletEnabled val="1"/>
        </dgm:presLayoutVars>
      </dgm:prSet>
      <dgm:spPr/>
    </dgm:pt>
    <dgm:pt modelId="{F8CD75AF-9FB1-4E9E-8450-B964A589C989}" type="pres">
      <dgm:prSet presAssocID="{311AB3E2-FEEE-4ED2-8B6B-327ECE998F43}" presName="sibTrans" presStyleLbl="bgSibTrans2D1" presStyleIdx="5" presStyleCnt="15"/>
      <dgm:spPr/>
    </dgm:pt>
    <dgm:pt modelId="{70AAF654-A323-4B93-A96F-55854CC46628}" type="pres">
      <dgm:prSet presAssocID="{18F2A0D7-762E-4E07-90B0-855570C123DE}" presName="compNode" presStyleCnt="0"/>
      <dgm:spPr/>
    </dgm:pt>
    <dgm:pt modelId="{5C0AF90A-8A6D-495C-8E3C-9177F5F99502}" type="pres">
      <dgm:prSet presAssocID="{18F2A0D7-762E-4E07-90B0-855570C123DE}" presName="dummyConnPt" presStyleCnt="0"/>
      <dgm:spPr/>
    </dgm:pt>
    <dgm:pt modelId="{A359CAED-033F-4F7A-B85A-AD97F47ADC66}" type="pres">
      <dgm:prSet presAssocID="{18F2A0D7-762E-4E07-90B0-855570C123DE}" presName="node" presStyleLbl="node1" presStyleIdx="6" presStyleCnt="16">
        <dgm:presLayoutVars>
          <dgm:bulletEnabled val="1"/>
        </dgm:presLayoutVars>
      </dgm:prSet>
      <dgm:spPr/>
    </dgm:pt>
    <dgm:pt modelId="{C96D3014-D99E-4D0C-9736-ED7F605DEAF6}" type="pres">
      <dgm:prSet presAssocID="{26C66A7F-4B94-4ED0-A43A-B3F3216B02BC}" presName="sibTrans" presStyleLbl="bgSibTrans2D1" presStyleIdx="6" presStyleCnt="15"/>
      <dgm:spPr/>
    </dgm:pt>
    <dgm:pt modelId="{1D973D34-EE77-498B-8E2B-D27F9066DFA2}" type="pres">
      <dgm:prSet presAssocID="{7616CD86-F4DA-461E-B79F-A9E2E18B09E6}" presName="compNode" presStyleCnt="0"/>
      <dgm:spPr/>
    </dgm:pt>
    <dgm:pt modelId="{35117F58-2260-4160-B1CD-1D63800637E9}" type="pres">
      <dgm:prSet presAssocID="{7616CD86-F4DA-461E-B79F-A9E2E18B09E6}" presName="dummyConnPt" presStyleCnt="0"/>
      <dgm:spPr/>
    </dgm:pt>
    <dgm:pt modelId="{2C80F74E-1BE0-426A-BA59-DA01BB2C6B4E}" type="pres">
      <dgm:prSet presAssocID="{7616CD86-F4DA-461E-B79F-A9E2E18B09E6}" presName="node" presStyleLbl="node1" presStyleIdx="7" presStyleCnt="16">
        <dgm:presLayoutVars>
          <dgm:bulletEnabled val="1"/>
        </dgm:presLayoutVars>
      </dgm:prSet>
      <dgm:spPr/>
    </dgm:pt>
    <dgm:pt modelId="{380A591F-EE71-44AB-A839-2AD0604645A5}" type="pres">
      <dgm:prSet presAssocID="{A292C483-28D0-4E13-8095-9ADAF544B986}" presName="sibTrans" presStyleLbl="bgSibTrans2D1" presStyleIdx="7" presStyleCnt="15"/>
      <dgm:spPr/>
    </dgm:pt>
    <dgm:pt modelId="{BD6CD13B-C90D-4F42-A96A-860CF85C5334}" type="pres">
      <dgm:prSet presAssocID="{AF6EB8A1-6B45-4F58-B0D7-E07ED182A2B1}" presName="compNode" presStyleCnt="0"/>
      <dgm:spPr/>
    </dgm:pt>
    <dgm:pt modelId="{EEF2F129-C003-4EEE-B52B-AB9C51955E3F}" type="pres">
      <dgm:prSet presAssocID="{AF6EB8A1-6B45-4F58-B0D7-E07ED182A2B1}" presName="dummyConnPt" presStyleCnt="0"/>
      <dgm:spPr/>
    </dgm:pt>
    <dgm:pt modelId="{1B43D0E2-97FC-4DAF-96A3-824D8EE13B12}" type="pres">
      <dgm:prSet presAssocID="{AF6EB8A1-6B45-4F58-B0D7-E07ED182A2B1}" presName="node" presStyleLbl="node1" presStyleIdx="8" presStyleCnt="16">
        <dgm:presLayoutVars>
          <dgm:bulletEnabled val="1"/>
        </dgm:presLayoutVars>
      </dgm:prSet>
      <dgm:spPr/>
    </dgm:pt>
    <dgm:pt modelId="{2F97C483-25B5-4BE6-8F70-A721EE01B8CE}" type="pres">
      <dgm:prSet presAssocID="{6E161841-1634-498A-AE0D-561C0D934028}" presName="sibTrans" presStyleLbl="bgSibTrans2D1" presStyleIdx="8" presStyleCnt="15"/>
      <dgm:spPr/>
    </dgm:pt>
    <dgm:pt modelId="{6F3D6AA2-C1BA-4DC7-ADC5-6B40B55463BA}" type="pres">
      <dgm:prSet presAssocID="{7ED3A39A-0B9A-4AD1-B798-01F583BBC543}" presName="compNode" presStyleCnt="0"/>
      <dgm:spPr/>
    </dgm:pt>
    <dgm:pt modelId="{88581A6C-BCA3-4225-82D2-C08D8EA2713E}" type="pres">
      <dgm:prSet presAssocID="{7ED3A39A-0B9A-4AD1-B798-01F583BBC543}" presName="dummyConnPt" presStyleCnt="0"/>
      <dgm:spPr/>
    </dgm:pt>
    <dgm:pt modelId="{5F9527B0-1850-4CE8-B293-0D872F264A6A}" type="pres">
      <dgm:prSet presAssocID="{7ED3A39A-0B9A-4AD1-B798-01F583BBC543}" presName="node" presStyleLbl="node1" presStyleIdx="9" presStyleCnt="16">
        <dgm:presLayoutVars>
          <dgm:bulletEnabled val="1"/>
        </dgm:presLayoutVars>
      </dgm:prSet>
      <dgm:spPr/>
    </dgm:pt>
    <dgm:pt modelId="{39229CE3-EDD7-4DBE-9DE8-E96505D0BE28}" type="pres">
      <dgm:prSet presAssocID="{B033C3CF-0907-441F-8AEB-8DD797281228}" presName="sibTrans" presStyleLbl="bgSibTrans2D1" presStyleIdx="9" presStyleCnt="15"/>
      <dgm:spPr/>
    </dgm:pt>
    <dgm:pt modelId="{7584BAA1-EE70-404F-B1BA-1C76F54267E6}" type="pres">
      <dgm:prSet presAssocID="{569649E2-3C2C-4E98-A4FF-D1D5B09C3D29}" presName="compNode" presStyleCnt="0"/>
      <dgm:spPr/>
    </dgm:pt>
    <dgm:pt modelId="{A4ABD551-CADE-46C7-A6E4-7C41A499EDFE}" type="pres">
      <dgm:prSet presAssocID="{569649E2-3C2C-4E98-A4FF-D1D5B09C3D29}" presName="dummyConnPt" presStyleCnt="0"/>
      <dgm:spPr/>
    </dgm:pt>
    <dgm:pt modelId="{CC35E22A-0973-42E2-A135-B099BE6545A7}" type="pres">
      <dgm:prSet presAssocID="{569649E2-3C2C-4E98-A4FF-D1D5B09C3D29}" presName="node" presStyleLbl="node1" presStyleIdx="10" presStyleCnt="16">
        <dgm:presLayoutVars>
          <dgm:bulletEnabled val="1"/>
        </dgm:presLayoutVars>
      </dgm:prSet>
      <dgm:spPr/>
    </dgm:pt>
    <dgm:pt modelId="{82C150D5-E1E3-406F-9F45-BDF5B3B489BA}" type="pres">
      <dgm:prSet presAssocID="{B6374F06-BF97-4EB1-8B77-3C709943114A}" presName="sibTrans" presStyleLbl="bgSibTrans2D1" presStyleIdx="10" presStyleCnt="15"/>
      <dgm:spPr/>
    </dgm:pt>
    <dgm:pt modelId="{F0BCDCA0-B97C-4FEF-82A9-CB6267AD384A}" type="pres">
      <dgm:prSet presAssocID="{199923AD-19B5-4372-B5BA-B5017774DCB0}" presName="compNode" presStyleCnt="0"/>
      <dgm:spPr/>
    </dgm:pt>
    <dgm:pt modelId="{09078F5F-DC9C-4AB9-82DE-6C65D5BD6898}" type="pres">
      <dgm:prSet presAssocID="{199923AD-19B5-4372-B5BA-B5017774DCB0}" presName="dummyConnPt" presStyleCnt="0"/>
      <dgm:spPr/>
    </dgm:pt>
    <dgm:pt modelId="{75B6E031-06EA-4726-8EEC-F8EACA24B2BF}" type="pres">
      <dgm:prSet presAssocID="{199923AD-19B5-4372-B5BA-B5017774DCB0}" presName="node" presStyleLbl="node1" presStyleIdx="11" presStyleCnt="16">
        <dgm:presLayoutVars>
          <dgm:bulletEnabled val="1"/>
        </dgm:presLayoutVars>
      </dgm:prSet>
      <dgm:spPr/>
    </dgm:pt>
    <dgm:pt modelId="{DF2309D3-9D81-44BD-888B-56B2D389B458}" type="pres">
      <dgm:prSet presAssocID="{A3EC1E87-B28C-4ED7-8610-C7E55A538393}" presName="sibTrans" presStyleLbl="bgSibTrans2D1" presStyleIdx="11" presStyleCnt="15"/>
      <dgm:spPr/>
    </dgm:pt>
    <dgm:pt modelId="{7DDD5957-3BCD-47D5-8EB8-81A804780187}" type="pres">
      <dgm:prSet presAssocID="{73B44786-8E07-4ABA-9FFA-EA000BDF0DBC}" presName="compNode" presStyleCnt="0"/>
      <dgm:spPr/>
    </dgm:pt>
    <dgm:pt modelId="{763FB359-1BAC-4A04-9583-FE4FC38122B0}" type="pres">
      <dgm:prSet presAssocID="{73B44786-8E07-4ABA-9FFA-EA000BDF0DBC}" presName="dummyConnPt" presStyleCnt="0"/>
      <dgm:spPr/>
    </dgm:pt>
    <dgm:pt modelId="{DB2CD146-BF87-41FD-8CDA-BF07F8BE5857}" type="pres">
      <dgm:prSet presAssocID="{73B44786-8E07-4ABA-9FFA-EA000BDF0DBC}" presName="node" presStyleLbl="node1" presStyleIdx="12" presStyleCnt="16">
        <dgm:presLayoutVars>
          <dgm:bulletEnabled val="1"/>
        </dgm:presLayoutVars>
      </dgm:prSet>
      <dgm:spPr/>
    </dgm:pt>
    <dgm:pt modelId="{C42639F7-7F43-41B9-B6E4-FD8A2A8E3565}" type="pres">
      <dgm:prSet presAssocID="{E4C1F839-EA02-4FE4-B6DB-B75CB12198F7}" presName="sibTrans" presStyleLbl="bgSibTrans2D1" presStyleIdx="12" presStyleCnt="15"/>
      <dgm:spPr/>
    </dgm:pt>
    <dgm:pt modelId="{1F8C6476-E87B-4D0C-8110-3029673EFDF9}" type="pres">
      <dgm:prSet presAssocID="{DDB9C899-7C07-4471-A15D-EEDC6A0F2632}" presName="compNode" presStyleCnt="0"/>
      <dgm:spPr/>
    </dgm:pt>
    <dgm:pt modelId="{B35072C0-2B9F-4E45-8546-B9562375254F}" type="pres">
      <dgm:prSet presAssocID="{DDB9C899-7C07-4471-A15D-EEDC6A0F2632}" presName="dummyConnPt" presStyleCnt="0"/>
      <dgm:spPr/>
    </dgm:pt>
    <dgm:pt modelId="{63467476-1FF4-4CBF-9F94-445FF5FD6E3A}" type="pres">
      <dgm:prSet presAssocID="{DDB9C899-7C07-4471-A15D-EEDC6A0F2632}" presName="node" presStyleLbl="node1" presStyleIdx="13" presStyleCnt="16">
        <dgm:presLayoutVars>
          <dgm:bulletEnabled val="1"/>
        </dgm:presLayoutVars>
      </dgm:prSet>
      <dgm:spPr/>
    </dgm:pt>
    <dgm:pt modelId="{6FF65C3B-F9A6-4042-8A0A-8552E29004C7}" type="pres">
      <dgm:prSet presAssocID="{40496C81-A0D9-46BD-82EB-714B5F8F97A4}" presName="sibTrans" presStyleLbl="bgSibTrans2D1" presStyleIdx="13" presStyleCnt="15"/>
      <dgm:spPr/>
    </dgm:pt>
    <dgm:pt modelId="{AA17BD37-3DEC-4EEE-A1CA-28A9F81EFC56}" type="pres">
      <dgm:prSet presAssocID="{77920A68-BC1B-4710-9311-B66A6FDE718D}" presName="compNode" presStyleCnt="0"/>
      <dgm:spPr/>
    </dgm:pt>
    <dgm:pt modelId="{4E324782-877A-4900-B7DD-E0EE943FD34D}" type="pres">
      <dgm:prSet presAssocID="{77920A68-BC1B-4710-9311-B66A6FDE718D}" presName="dummyConnPt" presStyleCnt="0"/>
      <dgm:spPr/>
    </dgm:pt>
    <dgm:pt modelId="{9882A719-B1E9-4A99-9139-FCCDAE85D797}" type="pres">
      <dgm:prSet presAssocID="{77920A68-BC1B-4710-9311-B66A6FDE718D}" presName="node" presStyleLbl="node1" presStyleIdx="14" presStyleCnt="16">
        <dgm:presLayoutVars>
          <dgm:bulletEnabled val="1"/>
        </dgm:presLayoutVars>
      </dgm:prSet>
      <dgm:spPr/>
    </dgm:pt>
    <dgm:pt modelId="{708EF470-B45F-43F2-80FD-F0A733E21964}" type="pres">
      <dgm:prSet presAssocID="{391C9056-6F42-41B5-A852-275A392DEA21}" presName="sibTrans" presStyleLbl="bgSibTrans2D1" presStyleIdx="14" presStyleCnt="15"/>
      <dgm:spPr/>
    </dgm:pt>
    <dgm:pt modelId="{3420345D-D538-43E0-BDBE-80FC0BD979FE}" type="pres">
      <dgm:prSet presAssocID="{E519BFC9-85A4-4363-8351-90321721F0DC}" presName="compNode" presStyleCnt="0"/>
      <dgm:spPr/>
    </dgm:pt>
    <dgm:pt modelId="{712ACE19-389E-496E-92CE-9D27296428A9}" type="pres">
      <dgm:prSet presAssocID="{E519BFC9-85A4-4363-8351-90321721F0DC}" presName="dummyConnPt" presStyleCnt="0"/>
      <dgm:spPr/>
    </dgm:pt>
    <dgm:pt modelId="{4BB12007-61E5-4242-AB2B-C5BA40247F20}" type="pres">
      <dgm:prSet presAssocID="{E519BFC9-85A4-4363-8351-90321721F0DC}" presName="node" presStyleLbl="node1" presStyleIdx="15" presStyleCnt="16">
        <dgm:presLayoutVars>
          <dgm:bulletEnabled val="1"/>
        </dgm:presLayoutVars>
      </dgm:prSet>
      <dgm:spPr/>
    </dgm:pt>
  </dgm:ptLst>
  <dgm:cxnLst>
    <dgm:cxn modelId="{FA01F400-869B-4C41-AD2B-71B7A5BFAD15}" srcId="{20C9AB27-CB84-E240-8C96-76C9BA80ADA7}" destId="{199923AD-19B5-4372-B5BA-B5017774DCB0}" srcOrd="11" destOrd="0" parTransId="{D7DE0D8D-61D1-4347-92B2-50A69A049EBA}" sibTransId="{A3EC1E87-B28C-4ED7-8610-C7E55A538393}"/>
    <dgm:cxn modelId="{FBDA5109-4AE9-F74B-AB77-A2FE6A54D5E4}" type="presOf" srcId="{2C0C9567-B581-49E7-B70E-8056F16531AD}" destId="{FAAEC1A3-DB3D-4E90-B144-1591431A7496}" srcOrd="0" destOrd="0" presId="urn:microsoft.com/office/officeart/2005/8/layout/bProcess4"/>
    <dgm:cxn modelId="{75D4F80A-1CAF-4ABE-AE27-E67D1F7CBDEE}" srcId="{20C9AB27-CB84-E240-8C96-76C9BA80ADA7}" destId="{2C0C9567-B581-49E7-B70E-8056F16531AD}" srcOrd="5" destOrd="0" parTransId="{9A76393F-B3C9-499E-8765-AD7B9A848A85}" sibTransId="{311AB3E2-FEEE-4ED2-8B6B-327ECE998F43}"/>
    <dgm:cxn modelId="{0DE3F00B-5D35-BB43-9A71-7F4FD8A67F7F}" type="presOf" srcId="{8A2E8C24-BA2D-0D41-B629-DE612526D829}" destId="{161BB1DE-9F83-7041-A681-4A2071C26361}" srcOrd="0" destOrd="0" presId="urn:microsoft.com/office/officeart/2005/8/layout/bProcess4"/>
    <dgm:cxn modelId="{751D1B0E-C065-BE40-AD32-0895EC21B876}" type="presOf" srcId="{A3EC1E87-B28C-4ED7-8610-C7E55A538393}" destId="{DF2309D3-9D81-44BD-888B-56B2D389B458}" srcOrd="0" destOrd="0" presId="urn:microsoft.com/office/officeart/2005/8/layout/bProcess4"/>
    <dgm:cxn modelId="{D3DBBD0E-D745-4F9D-8DCC-0F6B65CC507F}" srcId="{20C9AB27-CB84-E240-8C96-76C9BA80ADA7}" destId="{168F1470-0E06-4924-A85A-8999374E827B}" srcOrd="1" destOrd="0" parTransId="{5CE17652-F0AF-430E-9F21-D2610DBD2978}" sibTransId="{9A24024C-24D3-45B9-AF94-1C5F05A8745B}"/>
    <dgm:cxn modelId="{B3962312-6CB5-3449-A49C-1BF371EDA899}" type="presOf" srcId="{7616CD86-F4DA-461E-B79F-A9E2E18B09E6}" destId="{2C80F74E-1BE0-426A-BA59-DA01BB2C6B4E}" srcOrd="0" destOrd="0" presId="urn:microsoft.com/office/officeart/2005/8/layout/bProcess4"/>
    <dgm:cxn modelId="{B3237A12-289F-4773-960E-F8379B70330E}" srcId="{20C9AB27-CB84-E240-8C96-76C9BA80ADA7}" destId="{07746B19-2B30-446D-BA22-3A64969C68D5}" srcOrd="2" destOrd="0" parTransId="{C169C15B-1046-4147-AEDC-2A607481EB0E}" sibTransId="{C5B53D58-A43F-4804-9101-5C40B51B500E}"/>
    <dgm:cxn modelId="{76108C12-3027-CB45-A562-180849A8D44C}" type="presOf" srcId="{311AB3E2-FEEE-4ED2-8B6B-327ECE998F43}" destId="{F8CD75AF-9FB1-4E9E-8450-B964A589C989}" srcOrd="0" destOrd="0" presId="urn:microsoft.com/office/officeart/2005/8/layout/bProcess4"/>
    <dgm:cxn modelId="{17BCCC17-B687-4603-B909-26B60255139E}" srcId="{20C9AB27-CB84-E240-8C96-76C9BA80ADA7}" destId="{2893C886-E503-4830-B2EB-BC523864DF9D}" srcOrd="3" destOrd="0" parTransId="{F8A1DEF1-EF1E-4890-9225-5E247E6BFD3D}" sibTransId="{B30E916F-E7A3-44DF-8071-255D5FE13ED4}"/>
    <dgm:cxn modelId="{0D7D6B1D-5314-734B-96F5-E31FC7F81742}" type="presOf" srcId="{569649E2-3C2C-4E98-A4FF-D1D5B09C3D29}" destId="{CC35E22A-0973-42E2-A135-B099BE6545A7}" srcOrd="0" destOrd="0" presId="urn:microsoft.com/office/officeart/2005/8/layout/bProcess4"/>
    <dgm:cxn modelId="{4435E528-2641-274D-801B-234175394BC4}" type="presOf" srcId="{07746B19-2B30-446D-BA22-3A64969C68D5}" destId="{6AA935A3-9B55-474D-AA6E-AEC0C2C6A59A}" srcOrd="0" destOrd="0" presId="urn:microsoft.com/office/officeart/2005/8/layout/bProcess4"/>
    <dgm:cxn modelId="{A741503E-0A18-BE44-9D4D-6A2AC3EDDFE7}" type="presOf" srcId="{2893C886-E503-4830-B2EB-BC523864DF9D}" destId="{A1E0D787-C19C-4BBF-99B0-738E3A2AC1C4}" srcOrd="0" destOrd="0" presId="urn:microsoft.com/office/officeart/2005/8/layout/bProcess4"/>
    <dgm:cxn modelId="{20850C5F-3177-0E4C-9D63-D106A2A0525C}" srcId="{20C9AB27-CB84-E240-8C96-76C9BA80ADA7}" destId="{8A2E8C24-BA2D-0D41-B629-DE612526D829}" srcOrd="0" destOrd="0" parTransId="{13FE075A-355C-3848-9D7C-748A6D8723A7}" sibTransId="{42D5D7AF-7803-4742-82A0-B08FCF87D762}"/>
    <dgm:cxn modelId="{73913D60-7769-AB46-AAAD-A5F3185A1CD3}" type="presOf" srcId="{391C9056-6F42-41B5-A852-275A392DEA21}" destId="{708EF470-B45F-43F2-80FD-F0A733E21964}" srcOrd="0" destOrd="0" presId="urn:microsoft.com/office/officeart/2005/8/layout/bProcess4"/>
    <dgm:cxn modelId="{03F3B341-B9A6-6D48-A39E-803BE867A652}" type="presOf" srcId="{20C9AB27-CB84-E240-8C96-76C9BA80ADA7}" destId="{F5E8DFDA-9E06-304A-883C-E7500CE8981E}" srcOrd="0" destOrd="0" presId="urn:microsoft.com/office/officeart/2005/8/layout/bProcess4"/>
    <dgm:cxn modelId="{1775E161-4696-4A42-B536-701AA2D288CF}" type="presOf" srcId="{AF6EB8A1-6B45-4F58-B0D7-E07ED182A2B1}" destId="{1B43D0E2-97FC-4DAF-96A3-824D8EE13B12}" srcOrd="0" destOrd="0" presId="urn:microsoft.com/office/officeart/2005/8/layout/bProcess4"/>
    <dgm:cxn modelId="{AC493663-AFFA-604A-97E7-34423AB5944D}" type="presOf" srcId="{B033C3CF-0907-441F-8AEB-8DD797281228}" destId="{39229CE3-EDD7-4DBE-9DE8-E96505D0BE28}" srcOrd="0" destOrd="0" presId="urn:microsoft.com/office/officeart/2005/8/layout/bProcess4"/>
    <dgm:cxn modelId="{FF615B47-D5C0-FE4E-A44C-3D2214555D99}" type="presOf" srcId="{6E161841-1634-498A-AE0D-561C0D934028}" destId="{2F97C483-25B5-4BE6-8F70-A721EE01B8CE}" srcOrd="0" destOrd="0" presId="urn:microsoft.com/office/officeart/2005/8/layout/bProcess4"/>
    <dgm:cxn modelId="{A30AC947-9E8E-1045-B375-3D6382DE9272}" type="presOf" srcId="{42D5D7AF-7803-4742-82A0-B08FCF87D762}" destId="{6098D82C-806C-664D-A851-C858F6EED5FD}" srcOrd="0" destOrd="0" presId="urn:microsoft.com/office/officeart/2005/8/layout/bProcess4"/>
    <dgm:cxn modelId="{C58ABC4D-0550-4B5E-8233-CACADCAED954}" srcId="{20C9AB27-CB84-E240-8C96-76C9BA80ADA7}" destId="{73B44786-8E07-4ABA-9FFA-EA000BDF0DBC}" srcOrd="12" destOrd="0" parTransId="{2B97EF11-C758-475F-B717-BFB4DDBA1158}" sibTransId="{E4C1F839-EA02-4FE4-B6DB-B75CB12198F7}"/>
    <dgm:cxn modelId="{A9F75B4F-0DDC-8F4C-AEF2-D289C2594B36}" type="presOf" srcId="{40496C81-A0D9-46BD-82EB-714B5F8F97A4}" destId="{6FF65C3B-F9A6-4042-8A0A-8552E29004C7}" srcOrd="0" destOrd="0" presId="urn:microsoft.com/office/officeart/2005/8/layout/bProcess4"/>
    <dgm:cxn modelId="{11F31251-FF1C-4CB5-8EAF-5343062DCF39}" srcId="{20C9AB27-CB84-E240-8C96-76C9BA80ADA7}" destId="{A1FAC258-9CE6-430E-B2F3-9D4ED900BB13}" srcOrd="4" destOrd="0" parTransId="{41DA5C5E-2EC2-4957-AC4E-8257FD7647C7}" sibTransId="{E0629992-1F81-4D62-AFE3-3A711B181A04}"/>
    <dgm:cxn modelId="{3E8FE451-090C-414D-BFA8-CFFF40E2597C}" type="presOf" srcId="{A1FAC258-9CE6-430E-B2F3-9D4ED900BB13}" destId="{BEF0BF61-C04B-4537-8BB4-4225AC55CA35}" srcOrd="0" destOrd="0" presId="urn:microsoft.com/office/officeart/2005/8/layout/bProcess4"/>
    <dgm:cxn modelId="{D3FD0157-80DA-B941-8DD5-220F4365E1AA}" type="presOf" srcId="{73B44786-8E07-4ABA-9FFA-EA000BDF0DBC}" destId="{DB2CD146-BF87-41FD-8CDA-BF07F8BE5857}" srcOrd="0" destOrd="0" presId="urn:microsoft.com/office/officeart/2005/8/layout/bProcess4"/>
    <dgm:cxn modelId="{4B724A7D-0E7A-B54F-A52B-169E2D7CB721}" type="presOf" srcId="{B30E916F-E7A3-44DF-8071-255D5FE13ED4}" destId="{4ABABB01-32C1-4530-89D6-A1C69AA51D6E}" srcOrd="0" destOrd="0" presId="urn:microsoft.com/office/officeart/2005/8/layout/bProcess4"/>
    <dgm:cxn modelId="{E8C73F84-36B7-9544-AB70-D0B0E3C8BBB0}" type="presOf" srcId="{9A24024C-24D3-45B9-AF94-1C5F05A8745B}" destId="{9F3CE06B-6955-4609-852E-1D9DBC7524D4}" srcOrd="0" destOrd="0" presId="urn:microsoft.com/office/officeart/2005/8/layout/bProcess4"/>
    <dgm:cxn modelId="{B2188A89-9167-0E44-A611-6343254409F1}" type="presOf" srcId="{199923AD-19B5-4372-B5BA-B5017774DCB0}" destId="{75B6E031-06EA-4726-8EEC-F8EACA24B2BF}" srcOrd="0" destOrd="0" presId="urn:microsoft.com/office/officeart/2005/8/layout/bProcess4"/>
    <dgm:cxn modelId="{3F67A989-2283-4D5D-9279-0F8393B6F80F}" srcId="{20C9AB27-CB84-E240-8C96-76C9BA80ADA7}" destId="{DDB9C899-7C07-4471-A15D-EEDC6A0F2632}" srcOrd="13" destOrd="0" parTransId="{0BA9CFCB-84DB-4FA1-A140-980609E67CE4}" sibTransId="{40496C81-A0D9-46BD-82EB-714B5F8F97A4}"/>
    <dgm:cxn modelId="{3C9BAC8C-D40F-5647-A3E8-17B819807293}" type="presOf" srcId="{7ED3A39A-0B9A-4AD1-B798-01F583BBC543}" destId="{5F9527B0-1850-4CE8-B293-0D872F264A6A}" srcOrd="0" destOrd="0" presId="urn:microsoft.com/office/officeart/2005/8/layout/bProcess4"/>
    <dgm:cxn modelId="{0518838E-EF91-2F49-945D-6F353049C036}" type="presOf" srcId="{DDB9C899-7C07-4471-A15D-EEDC6A0F2632}" destId="{63467476-1FF4-4CBF-9F94-445FF5FD6E3A}" srcOrd="0" destOrd="0" presId="urn:microsoft.com/office/officeart/2005/8/layout/bProcess4"/>
    <dgm:cxn modelId="{BD2FCE8E-44B6-3F42-B3AB-76DA4ECDDF07}" type="presOf" srcId="{26C66A7F-4B94-4ED0-A43A-B3F3216B02BC}" destId="{C96D3014-D99E-4D0C-9736-ED7F605DEAF6}" srcOrd="0" destOrd="0" presId="urn:microsoft.com/office/officeart/2005/8/layout/bProcess4"/>
    <dgm:cxn modelId="{C26D289C-55C7-3A49-B7B2-4AF94439E83C}" type="presOf" srcId="{168F1470-0E06-4924-A85A-8999374E827B}" destId="{117E6854-D010-4F43-906E-C1738EDB432F}" srcOrd="0" destOrd="0" presId="urn:microsoft.com/office/officeart/2005/8/layout/bProcess4"/>
    <dgm:cxn modelId="{CEF8C5A2-F730-1347-8A6B-7977E1A94B9D}" type="presOf" srcId="{B6374F06-BF97-4EB1-8B77-3C709943114A}" destId="{82C150D5-E1E3-406F-9F45-BDF5B3B489BA}" srcOrd="0" destOrd="0" presId="urn:microsoft.com/office/officeart/2005/8/layout/bProcess4"/>
    <dgm:cxn modelId="{D187C4BF-99F2-4652-A9ED-0295F0AF0A47}" srcId="{20C9AB27-CB84-E240-8C96-76C9BA80ADA7}" destId="{18F2A0D7-762E-4E07-90B0-855570C123DE}" srcOrd="6" destOrd="0" parTransId="{B74340C0-3795-4B33-9B8C-1C504E962067}" sibTransId="{26C66A7F-4B94-4ED0-A43A-B3F3216B02BC}"/>
    <dgm:cxn modelId="{92746DC2-07E5-B246-9816-DA513408717E}" type="presOf" srcId="{C5B53D58-A43F-4804-9101-5C40B51B500E}" destId="{7AFC8C8D-62B0-438E-9473-A5361575CFA7}" srcOrd="0" destOrd="0" presId="urn:microsoft.com/office/officeart/2005/8/layout/bProcess4"/>
    <dgm:cxn modelId="{7EA107C3-115E-4174-BBE9-6776D95F9803}" srcId="{20C9AB27-CB84-E240-8C96-76C9BA80ADA7}" destId="{7616CD86-F4DA-461E-B79F-A9E2E18B09E6}" srcOrd="7" destOrd="0" parTransId="{6353C971-6FC4-4F86-B172-3D82F5086AC7}" sibTransId="{A292C483-28D0-4E13-8095-9ADAF544B986}"/>
    <dgm:cxn modelId="{F8EEFEC9-B4B9-2145-A1B0-8940CD8A40DF}" type="presOf" srcId="{E0629992-1F81-4D62-AFE3-3A711B181A04}" destId="{47D223B0-CE7A-4A3B-A1AA-C9EA94C150C0}" srcOrd="0" destOrd="0" presId="urn:microsoft.com/office/officeart/2005/8/layout/bProcess4"/>
    <dgm:cxn modelId="{B4697BCE-9DC3-2F43-BF6C-4E1EDD44C85B}" type="presOf" srcId="{E4C1F839-EA02-4FE4-B6DB-B75CB12198F7}" destId="{C42639F7-7F43-41B9-B6E4-FD8A2A8E3565}" srcOrd="0" destOrd="0" presId="urn:microsoft.com/office/officeart/2005/8/layout/bProcess4"/>
    <dgm:cxn modelId="{B68561E1-B3CF-4B85-BFC4-FA2761AD406B}" srcId="{20C9AB27-CB84-E240-8C96-76C9BA80ADA7}" destId="{E519BFC9-85A4-4363-8351-90321721F0DC}" srcOrd="15" destOrd="0" parTransId="{D549272D-500D-4F51-A521-79F42FDFBF24}" sibTransId="{D567FE32-F493-4D5F-8EA1-65E971BA22A3}"/>
    <dgm:cxn modelId="{871886E2-386F-1D4F-A9B9-DCBAA8C5B617}" type="presOf" srcId="{77920A68-BC1B-4710-9311-B66A6FDE718D}" destId="{9882A719-B1E9-4A99-9139-FCCDAE85D797}" srcOrd="0" destOrd="0" presId="urn:microsoft.com/office/officeart/2005/8/layout/bProcess4"/>
    <dgm:cxn modelId="{BDF793E9-A3E1-4BDD-8763-EE3375FCBD9F}" srcId="{20C9AB27-CB84-E240-8C96-76C9BA80ADA7}" destId="{569649E2-3C2C-4E98-A4FF-D1D5B09C3D29}" srcOrd="10" destOrd="0" parTransId="{C8331AEE-C35C-4831-8D8D-5E4D4B70D8D5}" sibTransId="{B6374F06-BF97-4EB1-8B77-3C709943114A}"/>
    <dgm:cxn modelId="{A103A0EB-2392-405B-8154-FB66D99171F4}" srcId="{20C9AB27-CB84-E240-8C96-76C9BA80ADA7}" destId="{AF6EB8A1-6B45-4F58-B0D7-E07ED182A2B1}" srcOrd="8" destOrd="0" parTransId="{40B986E6-0EFB-4A0E-A505-012B8CEE44FE}" sibTransId="{6E161841-1634-498A-AE0D-561C0D934028}"/>
    <dgm:cxn modelId="{7BE567EC-4A8F-F141-BF6F-29AD5D45EAFB}" type="presOf" srcId="{E519BFC9-85A4-4363-8351-90321721F0DC}" destId="{4BB12007-61E5-4242-AB2B-C5BA40247F20}" srcOrd="0" destOrd="0" presId="urn:microsoft.com/office/officeart/2005/8/layout/bProcess4"/>
    <dgm:cxn modelId="{9C52B6F3-998C-41DD-8FAD-0D3F0D18DC49}" srcId="{20C9AB27-CB84-E240-8C96-76C9BA80ADA7}" destId="{77920A68-BC1B-4710-9311-B66A6FDE718D}" srcOrd="14" destOrd="0" parTransId="{8B1A352B-4C2F-415C-8E77-D087169DC250}" sibTransId="{391C9056-6F42-41B5-A852-275A392DEA21}"/>
    <dgm:cxn modelId="{0E216CF5-7D83-A94D-935E-DC9C2690E8FE}" type="presOf" srcId="{18F2A0D7-762E-4E07-90B0-855570C123DE}" destId="{A359CAED-033F-4F7A-B85A-AD97F47ADC66}" srcOrd="0" destOrd="0" presId="urn:microsoft.com/office/officeart/2005/8/layout/bProcess4"/>
    <dgm:cxn modelId="{6D68DDFD-2AAC-4C7F-B20E-6CD69DFB9B2E}" srcId="{20C9AB27-CB84-E240-8C96-76C9BA80ADA7}" destId="{7ED3A39A-0B9A-4AD1-B798-01F583BBC543}" srcOrd="9" destOrd="0" parTransId="{341929A9-EA07-4A71-8C54-170FE6AFE594}" sibTransId="{B033C3CF-0907-441F-8AEB-8DD797281228}"/>
    <dgm:cxn modelId="{A39833FE-8F6D-4546-855C-1F9CD5A52944}" type="presOf" srcId="{A292C483-28D0-4E13-8095-9ADAF544B986}" destId="{380A591F-EE71-44AB-A839-2AD0604645A5}" srcOrd="0" destOrd="0" presId="urn:microsoft.com/office/officeart/2005/8/layout/bProcess4"/>
    <dgm:cxn modelId="{1A4117FF-6E98-794A-89CD-55DFAF1D643A}" type="presParOf" srcId="{F5E8DFDA-9E06-304A-883C-E7500CE8981E}" destId="{9180651B-91DB-0448-A3DF-68548DF9185A}" srcOrd="0" destOrd="0" presId="urn:microsoft.com/office/officeart/2005/8/layout/bProcess4"/>
    <dgm:cxn modelId="{398CD944-3F46-284B-9546-C9E439B16A31}" type="presParOf" srcId="{9180651B-91DB-0448-A3DF-68548DF9185A}" destId="{37109094-52B5-1E42-A667-C13B87072E85}" srcOrd="0" destOrd="0" presId="urn:microsoft.com/office/officeart/2005/8/layout/bProcess4"/>
    <dgm:cxn modelId="{C6BA92F0-B205-0D48-B4F1-340E30A897B1}" type="presParOf" srcId="{9180651B-91DB-0448-A3DF-68548DF9185A}" destId="{161BB1DE-9F83-7041-A681-4A2071C26361}" srcOrd="1" destOrd="0" presId="urn:microsoft.com/office/officeart/2005/8/layout/bProcess4"/>
    <dgm:cxn modelId="{F7F31AF4-E899-054B-9715-A419E8671401}" type="presParOf" srcId="{F5E8DFDA-9E06-304A-883C-E7500CE8981E}" destId="{6098D82C-806C-664D-A851-C858F6EED5FD}" srcOrd="1" destOrd="0" presId="urn:microsoft.com/office/officeart/2005/8/layout/bProcess4"/>
    <dgm:cxn modelId="{19F73B4A-BC16-2349-8C8C-DA60665CAAC4}" type="presParOf" srcId="{F5E8DFDA-9E06-304A-883C-E7500CE8981E}" destId="{1477B9CE-E4FA-4EA4-BE5A-9FD5317F46C5}" srcOrd="2" destOrd="0" presId="urn:microsoft.com/office/officeart/2005/8/layout/bProcess4"/>
    <dgm:cxn modelId="{E57B6BDD-F9BA-644D-A4AE-FDD2034C7FF4}" type="presParOf" srcId="{1477B9CE-E4FA-4EA4-BE5A-9FD5317F46C5}" destId="{37D8515F-F808-4465-B79E-D85FEB0A862B}" srcOrd="0" destOrd="0" presId="urn:microsoft.com/office/officeart/2005/8/layout/bProcess4"/>
    <dgm:cxn modelId="{6059C457-9249-944D-AC40-D38D5A4D9504}" type="presParOf" srcId="{1477B9CE-E4FA-4EA4-BE5A-9FD5317F46C5}" destId="{117E6854-D010-4F43-906E-C1738EDB432F}" srcOrd="1" destOrd="0" presId="urn:microsoft.com/office/officeart/2005/8/layout/bProcess4"/>
    <dgm:cxn modelId="{8EB54623-4ED8-0C4F-98B9-CB47A0841676}" type="presParOf" srcId="{F5E8DFDA-9E06-304A-883C-E7500CE8981E}" destId="{9F3CE06B-6955-4609-852E-1D9DBC7524D4}" srcOrd="3" destOrd="0" presId="urn:microsoft.com/office/officeart/2005/8/layout/bProcess4"/>
    <dgm:cxn modelId="{D820E52E-020E-1F4E-92A3-D67F4BED03C4}" type="presParOf" srcId="{F5E8DFDA-9E06-304A-883C-E7500CE8981E}" destId="{88A94FC0-83EB-4B23-9768-BB999CA03B8D}" srcOrd="4" destOrd="0" presId="urn:microsoft.com/office/officeart/2005/8/layout/bProcess4"/>
    <dgm:cxn modelId="{F6F7763E-C846-344A-B4A3-201817ADA9DA}" type="presParOf" srcId="{88A94FC0-83EB-4B23-9768-BB999CA03B8D}" destId="{4821EC94-B22D-4208-9E72-5F4868335058}" srcOrd="0" destOrd="0" presId="urn:microsoft.com/office/officeart/2005/8/layout/bProcess4"/>
    <dgm:cxn modelId="{EFE622D9-26F2-3C46-8616-4FCBB4C124B4}" type="presParOf" srcId="{88A94FC0-83EB-4B23-9768-BB999CA03B8D}" destId="{6AA935A3-9B55-474D-AA6E-AEC0C2C6A59A}" srcOrd="1" destOrd="0" presId="urn:microsoft.com/office/officeart/2005/8/layout/bProcess4"/>
    <dgm:cxn modelId="{0E7E1DC8-7F82-7845-B051-0FC9288D9F80}" type="presParOf" srcId="{F5E8DFDA-9E06-304A-883C-E7500CE8981E}" destId="{7AFC8C8D-62B0-438E-9473-A5361575CFA7}" srcOrd="5" destOrd="0" presId="urn:microsoft.com/office/officeart/2005/8/layout/bProcess4"/>
    <dgm:cxn modelId="{A5BBB435-F7FE-CA49-95A3-4F142170A13B}" type="presParOf" srcId="{F5E8DFDA-9E06-304A-883C-E7500CE8981E}" destId="{2AD5529E-F5B8-4132-8642-A2E27281D336}" srcOrd="6" destOrd="0" presId="urn:microsoft.com/office/officeart/2005/8/layout/bProcess4"/>
    <dgm:cxn modelId="{943BFEBF-A802-1444-A1DE-4C4FE2DE41A7}" type="presParOf" srcId="{2AD5529E-F5B8-4132-8642-A2E27281D336}" destId="{8EE73873-7519-4F19-A65F-FB19C3B8EB9A}" srcOrd="0" destOrd="0" presId="urn:microsoft.com/office/officeart/2005/8/layout/bProcess4"/>
    <dgm:cxn modelId="{B85EDE14-9D34-324F-A84B-71F531BE6525}" type="presParOf" srcId="{2AD5529E-F5B8-4132-8642-A2E27281D336}" destId="{A1E0D787-C19C-4BBF-99B0-738E3A2AC1C4}" srcOrd="1" destOrd="0" presId="urn:microsoft.com/office/officeart/2005/8/layout/bProcess4"/>
    <dgm:cxn modelId="{19BBB76E-AF61-1644-A886-5FE402B6D77D}" type="presParOf" srcId="{F5E8DFDA-9E06-304A-883C-E7500CE8981E}" destId="{4ABABB01-32C1-4530-89D6-A1C69AA51D6E}" srcOrd="7" destOrd="0" presId="urn:microsoft.com/office/officeart/2005/8/layout/bProcess4"/>
    <dgm:cxn modelId="{A6E8CA54-A83B-7744-B07A-03CFFBE1E3EF}" type="presParOf" srcId="{F5E8DFDA-9E06-304A-883C-E7500CE8981E}" destId="{2E481580-ED88-401F-A40D-5F662138B2F7}" srcOrd="8" destOrd="0" presId="urn:microsoft.com/office/officeart/2005/8/layout/bProcess4"/>
    <dgm:cxn modelId="{9A8FB2EF-16E2-3846-9814-6F1A0A8DD0C4}" type="presParOf" srcId="{2E481580-ED88-401F-A40D-5F662138B2F7}" destId="{98D71B00-C2AA-4DE7-B04D-D3B6621F6B5A}" srcOrd="0" destOrd="0" presId="urn:microsoft.com/office/officeart/2005/8/layout/bProcess4"/>
    <dgm:cxn modelId="{5305476C-CAE5-514F-9E2C-3EEB2B6EA9DE}" type="presParOf" srcId="{2E481580-ED88-401F-A40D-5F662138B2F7}" destId="{BEF0BF61-C04B-4537-8BB4-4225AC55CA35}" srcOrd="1" destOrd="0" presId="urn:microsoft.com/office/officeart/2005/8/layout/bProcess4"/>
    <dgm:cxn modelId="{B855DEFF-B4C6-AC45-AEE9-077A9A6676EC}" type="presParOf" srcId="{F5E8DFDA-9E06-304A-883C-E7500CE8981E}" destId="{47D223B0-CE7A-4A3B-A1AA-C9EA94C150C0}" srcOrd="9" destOrd="0" presId="urn:microsoft.com/office/officeart/2005/8/layout/bProcess4"/>
    <dgm:cxn modelId="{3F28ECF7-9DC1-E141-BFF9-05C4946CD5B5}" type="presParOf" srcId="{F5E8DFDA-9E06-304A-883C-E7500CE8981E}" destId="{4DBA2941-E744-46DD-8D0C-78C11705099F}" srcOrd="10" destOrd="0" presId="urn:microsoft.com/office/officeart/2005/8/layout/bProcess4"/>
    <dgm:cxn modelId="{B5E54AC5-A5EF-9C4E-ADF8-BAAFE69D1998}" type="presParOf" srcId="{4DBA2941-E744-46DD-8D0C-78C11705099F}" destId="{F1704052-5BE5-4F38-A8BF-ED5A067F65F3}" srcOrd="0" destOrd="0" presId="urn:microsoft.com/office/officeart/2005/8/layout/bProcess4"/>
    <dgm:cxn modelId="{44E420EF-3C0E-5F43-9CFA-FF560D58C6C1}" type="presParOf" srcId="{4DBA2941-E744-46DD-8D0C-78C11705099F}" destId="{FAAEC1A3-DB3D-4E90-B144-1591431A7496}" srcOrd="1" destOrd="0" presId="urn:microsoft.com/office/officeart/2005/8/layout/bProcess4"/>
    <dgm:cxn modelId="{4E8C6A67-247B-F049-B0DA-5B4D97A915AF}" type="presParOf" srcId="{F5E8DFDA-9E06-304A-883C-E7500CE8981E}" destId="{F8CD75AF-9FB1-4E9E-8450-B964A589C989}" srcOrd="11" destOrd="0" presId="urn:microsoft.com/office/officeart/2005/8/layout/bProcess4"/>
    <dgm:cxn modelId="{2C39F760-6496-1D40-A9BD-6538C7F6B0C5}" type="presParOf" srcId="{F5E8DFDA-9E06-304A-883C-E7500CE8981E}" destId="{70AAF654-A323-4B93-A96F-55854CC46628}" srcOrd="12" destOrd="0" presId="urn:microsoft.com/office/officeart/2005/8/layout/bProcess4"/>
    <dgm:cxn modelId="{34371532-1CFB-EA4F-BC6E-0857AAF08337}" type="presParOf" srcId="{70AAF654-A323-4B93-A96F-55854CC46628}" destId="{5C0AF90A-8A6D-495C-8E3C-9177F5F99502}" srcOrd="0" destOrd="0" presId="urn:microsoft.com/office/officeart/2005/8/layout/bProcess4"/>
    <dgm:cxn modelId="{8EF2ABB8-C966-8745-8089-D1B9C4D56523}" type="presParOf" srcId="{70AAF654-A323-4B93-A96F-55854CC46628}" destId="{A359CAED-033F-4F7A-B85A-AD97F47ADC66}" srcOrd="1" destOrd="0" presId="urn:microsoft.com/office/officeart/2005/8/layout/bProcess4"/>
    <dgm:cxn modelId="{51861A20-2A80-274C-9DC8-19C8BD1BC4C0}" type="presParOf" srcId="{F5E8DFDA-9E06-304A-883C-E7500CE8981E}" destId="{C96D3014-D99E-4D0C-9736-ED7F605DEAF6}" srcOrd="13" destOrd="0" presId="urn:microsoft.com/office/officeart/2005/8/layout/bProcess4"/>
    <dgm:cxn modelId="{5CB2D3BE-1ED0-B944-B3D9-EF1BA76EBD3E}" type="presParOf" srcId="{F5E8DFDA-9E06-304A-883C-E7500CE8981E}" destId="{1D973D34-EE77-498B-8E2B-D27F9066DFA2}" srcOrd="14" destOrd="0" presId="urn:microsoft.com/office/officeart/2005/8/layout/bProcess4"/>
    <dgm:cxn modelId="{666F5E2C-C84B-DC4F-B723-F5AC827F70B0}" type="presParOf" srcId="{1D973D34-EE77-498B-8E2B-D27F9066DFA2}" destId="{35117F58-2260-4160-B1CD-1D63800637E9}" srcOrd="0" destOrd="0" presId="urn:microsoft.com/office/officeart/2005/8/layout/bProcess4"/>
    <dgm:cxn modelId="{342DC380-BB8B-9948-BE7A-BC5D913119F5}" type="presParOf" srcId="{1D973D34-EE77-498B-8E2B-D27F9066DFA2}" destId="{2C80F74E-1BE0-426A-BA59-DA01BB2C6B4E}" srcOrd="1" destOrd="0" presId="urn:microsoft.com/office/officeart/2005/8/layout/bProcess4"/>
    <dgm:cxn modelId="{7D28AC91-BC0D-C749-84FE-B61B24EB31CC}" type="presParOf" srcId="{F5E8DFDA-9E06-304A-883C-E7500CE8981E}" destId="{380A591F-EE71-44AB-A839-2AD0604645A5}" srcOrd="15" destOrd="0" presId="urn:microsoft.com/office/officeart/2005/8/layout/bProcess4"/>
    <dgm:cxn modelId="{E3E1B7E1-9F7A-2945-B8BB-371EE9088FD1}" type="presParOf" srcId="{F5E8DFDA-9E06-304A-883C-E7500CE8981E}" destId="{BD6CD13B-C90D-4F42-A96A-860CF85C5334}" srcOrd="16" destOrd="0" presId="urn:microsoft.com/office/officeart/2005/8/layout/bProcess4"/>
    <dgm:cxn modelId="{10455E61-DD39-504B-A9F1-CEEBBB8247C7}" type="presParOf" srcId="{BD6CD13B-C90D-4F42-A96A-860CF85C5334}" destId="{EEF2F129-C003-4EEE-B52B-AB9C51955E3F}" srcOrd="0" destOrd="0" presId="urn:microsoft.com/office/officeart/2005/8/layout/bProcess4"/>
    <dgm:cxn modelId="{791D324A-8181-AD4A-8C95-80252F7ACC31}" type="presParOf" srcId="{BD6CD13B-C90D-4F42-A96A-860CF85C5334}" destId="{1B43D0E2-97FC-4DAF-96A3-824D8EE13B12}" srcOrd="1" destOrd="0" presId="urn:microsoft.com/office/officeart/2005/8/layout/bProcess4"/>
    <dgm:cxn modelId="{7E9C2FCB-6AFE-EA4C-8822-05DD319439DA}" type="presParOf" srcId="{F5E8DFDA-9E06-304A-883C-E7500CE8981E}" destId="{2F97C483-25B5-4BE6-8F70-A721EE01B8CE}" srcOrd="17" destOrd="0" presId="urn:microsoft.com/office/officeart/2005/8/layout/bProcess4"/>
    <dgm:cxn modelId="{79DF7802-DF8B-8149-8CF0-C3681FCE7B22}" type="presParOf" srcId="{F5E8DFDA-9E06-304A-883C-E7500CE8981E}" destId="{6F3D6AA2-C1BA-4DC7-ADC5-6B40B55463BA}" srcOrd="18" destOrd="0" presId="urn:microsoft.com/office/officeart/2005/8/layout/bProcess4"/>
    <dgm:cxn modelId="{E68DF526-7AFD-2B4D-AB7D-310B854A473F}" type="presParOf" srcId="{6F3D6AA2-C1BA-4DC7-ADC5-6B40B55463BA}" destId="{88581A6C-BCA3-4225-82D2-C08D8EA2713E}" srcOrd="0" destOrd="0" presId="urn:microsoft.com/office/officeart/2005/8/layout/bProcess4"/>
    <dgm:cxn modelId="{AE4FA152-C04F-FA4B-A98E-C8C873F89113}" type="presParOf" srcId="{6F3D6AA2-C1BA-4DC7-ADC5-6B40B55463BA}" destId="{5F9527B0-1850-4CE8-B293-0D872F264A6A}" srcOrd="1" destOrd="0" presId="urn:microsoft.com/office/officeart/2005/8/layout/bProcess4"/>
    <dgm:cxn modelId="{8B84427E-AA48-3F40-B0D6-17220963CB3E}" type="presParOf" srcId="{F5E8DFDA-9E06-304A-883C-E7500CE8981E}" destId="{39229CE3-EDD7-4DBE-9DE8-E96505D0BE28}" srcOrd="19" destOrd="0" presId="urn:microsoft.com/office/officeart/2005/8/layout/bProcess4"/>
    <dgm:cxn modelId="{3EDF8F28-C8C0-454F-9EE5-3A6654F92B8F}" type="presParOf" srcId="{F5E8DFDA-9E06-304A-883C-E7500CE8981E}" destId="{7584BAA1-EE70-404F-B1BA-1C76F54267E6}" srcOrd="20" destOrd="0" presId="urn:microsoft.com/office/officeart/2005/8/layout/bProcess4"/>
    <dgm:cxn modelId="{86AE89FA-E7C3-E94A-B72B-6CDBE1303F93}" type="presParOf" srcId="{7584BAA1-EE70-404F-B1BA-1C76F54267E6}" destId="{A4ABD551-CADE-46C7-A6E4-7C41A499EDFE}" srcOrd="0" destOrd="0" presId="urn:microsoft.com/office/officeart/2005/8/layout/bProcess4"/>
    <dgm:cxn modelId="{AF352417-8A4B-8944-9AC9-EC4C75E84918}" type="presParOf" srcId="{7584BAA1-EE70-404F-B1BA-1C76F54267E6}" destId="{CC35E22A-0973-42E2-A135-B099BE6545A7}" srcOrd="1" destOrd="0" presId="urn:microsoft.com/office/officeart/2005/8/layout/bProcess4"/>
    <dgm:cxn modelId="{76290BF3-36C4-DD40-A79B-03F897AA2278}" type="presParOf" srcId="{F5E8DFDA-9E06-304A-883C-E7500CE8981E}" destId="{82C150D5-E1E3-406F-9F45-BDF5B3B489BA}" srcOrd="21" destOrd="0" presId="urn:microsoft.com/office/officeart/2005/8/layout/bProcess4"/>
    <dgm:cxn modelId="{6F843DC3-1D9D-004A-AB62-89F1BF388949}" type="presParOf" srcId="{F5E8DFDA-9E06-304A-883C-E7500CE8981E}" destId="{F0BCDCA0-B97C-4FEF-82A9-CB6267AD384A}" srcOrd="22" destOrd="0" presId="urn:microsoft.com/office/officeart/2005/8/layout/bProcess4"/>
    <dgm:cxn modelId="{B3D999C3-918F-7943-B015-47AFEE735047}" type="presParOf" srcId="{F0BCDCA0-B97C-4FEF-82A9-CB6267AD384A}" destId="{09078F5F-DC9C-4AB9-82DE-6C65D5BD6898}" srcOrd="0" destOrd="0" presId="urn:microsoft.com/office/officeart/2005/8/layout/bProcess4"/>
    <dgm:cxn modelId="{88C9F47D-9D2B-A74B-AF4A-96EAA1346A81}" type="presParOf" srcId="{F0BCDCA0-B97C-4FEF-82A9-CB6267AD384A}" destId="{75B6E031-06EA-4726-8EEC-F8EACA24B2BF}" srcOrd="1" destOrd="0" presId="urn:microsoft.com/office/officeart/2005/8/layout/bProcess4"/>
    <dgm:cxn modelId="{53FEA0A4-19FB-264D-94AD-0194A7066671}" type="presParOf" srcId="{F5E8DFDA-9E06-304A-883C-E7500CE8981E}" destId="{DF2309D3-9D81-44BD-888B-56B2D389B458}" srcOrd="23" destOrd="0" presId="urn:microsoft.com/office/officeart/2005/8/layout/bProcess4"/>
    <dgm:cxn modelId="{88A3261D-72EB-9641-B4E5-B107D8E2C6C6}" type="presParOf" srcId="{F5E8DFDA-9E06-304A-883C-E7500CE8981E}" destId="{7DDD5957-3BCD-47D5-8EB8-81A804780187}" srcOrd="24" destOrd="0" presId="urn:microsoft.com/office/officeart/2005/8/layout/bProcess4"/>
    <dgm:cxn modelId="{5CEDB89D-9900-434E-9274-5EB13D9C0AAF}" type="presParOf" srcId="{7DDD5957-3BCD-47D5-8EB8-81A804780187}" destId="{763FB359-1BAC-4A04-9583-FE4FC38122B0}" srcOrd="0" destOrd="0" presId="urn:microsoft.com/office/officeart/2005/8/layout/bProcess4"/>
    <dgm:cxn modelId="{C9BAE297-CEE3-7A47-BC11-9389DAA8986B}" type="presParOf" srcId="{7DDD5957-3BCD-47D5-8EB8-81A804780187}" destId="{DB2CD146-BF87-41FD-8CDA-BF07F8BE5857}" srcOrd="1" destOrd="0" presId="urn:microsoft.com/office/officeart/2005/8/layout/bProcess4"/>
    <dgm:cxn modelId="{8C24F392-8672-B14C-9DF6-4A6C56B009EA}" type="presParOf" srcId="{F5E8DFDA-9E06-304A-883C-E7500CE8981E}" destId="{C42639F7-7F43-41B9-B6E4-FD8A2A8E3565}" srcOrd="25" destOrd="0" presId="urn:microsoft.com/office/officeart/2005/8/layout/bProcess4"/>
    <dgm:cxn modelId="{75B71F3D-1D50-8944-8A8E-2F8DF14AF711}" type="presParOf" srcId="{F5E8DFDA-9E06-304A-883C-E7500CE8981E}" destId="{1F8C6476-E87B-4D0C-8110-3029673EFDF9}" srcOrd="26" destOrd="0" presId="urn:microsoft.com/office/officeart/2005/8/layout/bProcess4"/>
    <dgm:cxn modelId="{332B8318-BBDF-3D4E-9C79-A6D22EB7ACEA}" type="presParOf" srcId="{1F8C6476-E87B-4D0C-8110-3029673EFDF9}" destId="{B35072C0-2B9F-4E45-8546-B9562375254F}" srcOrd="0" destOrd="0" presId="urn:microsoft.com/office/officeart/2005/8/layout/bProcess4"/>
    <dgm:cxn modelId="{F37A49F8-FEF2-2348-9D28-CD1FC4376B25}" type="presParOf" srcId="{1F8C6476-E87B-4D0C-8110-3029673EFDF9}" destId="{63467476-1FF4-4CBF-9F94-445FF5FD6E3A}" srcOrd="1" destOrd="0" presId="urn:microsoft.com/office/officeart/2005/8/layout/bProcess4"/>
    <dgm:cxn modelId="{EA6487AB-D69D-2B4C-8374-C3DD5CB0FCE7}" type="presParOf" srcId="{F5E8DFDA-9E06-304A-883C-E7500CE8981E}" destId="{6FF65C3B-F9A6-4042-8A0A-8552E29004C7}" srcOrd="27" destOrd="0" presId="urn:microsoft.com/office/officeart/2005/8/layout/bProcess4"/>
    <dgm:cxn modelId="{97C1B4B5-7C56-EE4F-B4F2-AC60C9C2BC51}" type="presParOf" srcId="{F5E8DFDA-9E06-304A-883C-E7500CE8981E}" destId="{AA17BD37-3DEC-4EEE-A1CA-28A9F81EFC56}" srcOrd="28" destOrd="0" presId="urn:microsoft.com/office/officeart/2005/8/layout/bProcess4"/>
    <dgm:cxn modelId="{B6EE87D3-DE79-2346-9A75-AD985A17C7A4}" type="presParOf" srcId="{AA17BD37-3DEC-4EEE-A1CA-28A9F81EFC56}" destId="{4E324782-877A-4900-B7DD-E0EE943FD34D}" srcOrd="0" destOrd="0" presId="urn:microsoft.com/office/officeart/2005/8/layout/bProcess4"/>
    <dgm:cxn modelId="{A399F3C0-8AF1-6E43-A4FA-03D3C1B35442}" type="presParOf" srcId="{AA17BD37-3DEC-4EEE-A1CA-28A9F81EFC56}" destId="{9882A719-B1E9-4A99-9139-FCCDAE85D797}" srcOrd="1" destOrd="0" presId="urn:microsoft.com/office/officeart/2005/8/layout/bProcess4"/>
    <dgm:cxn modelId="{50BDCE11-B718-924C-B248-BB7A3B2CF7BA}" type="presParOf" srcId="{F5E8DFDA-9E06-304A-883C-E7500CE8981E}" destId="{708EF470-B45F-43F2-80FD-F0A733E21964}" srcOrd="29" destOrd="0" presId="urn:microsoft.com/office/officeart/2005/8/layout/bProcess4"/>
    <dgm:cxn modelId="{D23F3334-A188-3C41-9269-EBFBA6C613E8}" type="presParOf" srcId="{F5E8DFDA-9E06-304A-883C-E7500CE8981E}" destId="{3420345D-D538-43E0-BDBE-80FC0BD979FE}" srcOrd="30" destOrd="0" presId="urn:microsoft.com/office/officeart/2005/8/layout/bProcess4"/>
    <dgm:cxn modelId="{40AFAFB6-645F-784D-B595-3C2297C36136}" type="presParOf" srcId="{3420345D-D538-43E0-BDBE-80FC0BD979FE}" destId="{712ACE19-389E-496E-92CE-9D27296428A9}" srcOrd="0" destOrd="0" presId="urn:microsoft.com/office/officeart/2005/8/layout/bProcess4"/>
    <dgm:cxn modelId="{EF2A8DDE-73DB-5B4D-81EC-ADBFC746BAD5}" type="presParOf" srcId="{3420345D-D538-43E0-BDBE-80FC0BD979FE}" destId="{4BB12007-61E5-4242-AB2B-C5BA40247F20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6B433-00EC-477B-84BB-E0015B13F195}">
      <dsp:nvSpPr>
        <dsp:cNvPr id="0" name=""/>
        <dsp:cNvSpPr/>
      </dsp:nvSpPr>
      <dsp:spPr>
        <a:xfrm>
          <a:off x="0" y="0"/>
          <a:ext cx="1741289" cy="4525963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Instrumentos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de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financiación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promoción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del capital social</a:t>
          </a:r>
        </a:p>
      </dsp:txBody>
      <dsp:txXfrm>
        <a:off x="0" y="1810385"/>
        <a:ext cx="1741289" cy="1810385"/>
      </dsp:txXfrm>
    </dsp:sp>
    <dsp:sp modelId="{FF97AA28-A09D-4558-ACA1-149A66FDADBA}">
      <dsp:nvSpPr>
        <dsp:cNvPr id="0" name=""/>
        <dsp:cNvSpPr/>
      </dsp:nvSpPr>
      <dsp:spPr>
        <a:xfrm>
          <a:off x="117071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FE802-7F72-4A32-B6DA-BBEA6DEAD63F}">
      <dsp:nvSpPr>
        <dsp:cNvPr id="0" name=""/>
        <dsp:cNvSpPr/>
      </dsp:nvSpPr>
      <dsp:spPr>
        <a:xfrm>
          <a:off x="1793527" y="0"/>
          <a:ext cx="1741289" cy="4525963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Empoderamiento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en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los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espacios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públicos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</a:p>
      </dsp:txBody>
      <dsp:txXfrm>
        <a:off x="1793527" y="1810385"/>
        <a:ext cx="1741289" cy="1810385"/>
      </dsp:txXfrm>
    </dsp:sp>
    <dsp:sp modelId="{1378FB12-39C0-49CE-BAB9-32B6CAB0E1AE}">
      <dsp:nvSpPr>
        <dsp:cNvPr id="0" name=""/>
        <dsp:cNvSpPr/>
      </dsp:nvSpPr>
      <dsp:spPr>
        <a:xfrm>
          <a:off x="1910599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F35D4-69E5-433D-AE62-3E074F20C0AB}">
      <dsp:nvSpPr>
        <dsp:cNvPr id="0" name=""/>
        <dsp:cNvSpPr/>
      </dsp:nvSpPr>
      <dsp:spPr>
        <a:xfrm>
          <a:off x="3587055" y="0"/>
          <a:ext cx="1741289" cy="4525963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Mejoramiento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de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los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accesos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flujos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urbanos</a:t>
          </a:r>
          <a:endParaRPr lang="en-US" sz="1600" b="1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3587055" y="1810385"/>
        <a:ext cx="1741289" cy="1810385"/>
      </dsp:txXfrm>
    </dsp:sp>
    <dsp:sp modelId="{7E144095-D37A-4672-9220-3EF5A9D28C73}">
      <dsp:nvSpPr>
        <dsp:cNvPr id="0" name=""/>
        <dsp:cNvSpPr/>
      </dsp:nvSpPr>
      <dsp:spPr>
        <a:xfrm>
          <a:off x="3704127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7609F-31A0-4B13-9475-277C98CC1655}">
      <dsp:nvSpPr>
        <dsp:cNvPr id="0" name=""/>
        <dsp:cNvSpPr/>
      </dsp:nvSpPr>
      <dsp:spPr>
        <a:xfrm>
          <a:off x="5380583" y="0"/>
          <a:ext cx="1741289" cy="4525963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Mancomunar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compartir</a:t>
          </a:r>
          <a:endParaRPr lang="en-US" sz="1600" b="1" kern="12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5380583" y="1810385"/>
        <a:ext cx="1741289" cy="1810385"/>
      </dsp:txXfrm>
    </dsp:sp>
    <dsp:sp modelId="{C71F9E7B-DD89-447A-823B-378C688F446E}">
      <dsp:nvSpPr>
        <dsp:cNvPr id="0" name=""/>
        <dsp:cNvSpPr/>
      </dsp:nvSpPr>
      <dsp:spPr>
        <a:xfrm>
          <a:off x="5497654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7AC6E-1E67-44E7-8EC9-5C9D451BA23E}">
      <dsp:nvSpPr>
        <dsp:cNvPr id="0" name=""/>
        <dsp:cNvSpPr/>
      </dsp:nvSpPr>
      <dsp:spPr>
        <a:xfrm>
          <a:off x="7174110" y="0"/>
          <a:ext cx="1741289" cy="4525963"/>
        </a:xfrm>
        <a:prstGeom prst="roundRect">
          <a:avLst>
            <a:gd name="adj" fmla="val 10000"/>
          </a:avLst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Procesos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urbanos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regenerativos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y </a:t>
          </a:r>
          <a:r>
            <a:rPr lang="en-US" sz="1600" b="1" kern="1200" dirty="0" err="1">
              <a:solidFill>
                <a:schemeClr val="tx1"/>
              </a:solidFill>
              <a:latin typeface="Arial Rounded MT Bold" panose="020F0704030504030204" pitchFamily="34" charset="0"/>
            </a:rPr>
            <a:t>ambientales</a:t>
          </a:r>
          <a:r>
            <a:rPr lang="en-US" sz="1600" b="1" kern="1200" dirty="0">
              <a:solidFill>
                <a:schemeClr val="tx1"/>
              </a:solidFill>
              <a:latin typeface="Arial Rounded MT Bold" panose="020F0704030504030204" pitchFamily="34" charset="0"/>
            </a:rPr>
            <a:t> </a:t>
          </a:r>
        </a:p>
      </dsp:txBody>
      <dsp:txXfrm>
        <a:off x="7174110" y="1810385"/>
        <a:ext cx="1741289" cy="1810385"/>
      </dsp:txXfrm>
    </dsp:sp>
    <dsp:sp modelId="{254EF5BD-3650-460D-B6FD-912AD43E7AF6}">
      <dsp:nvSpPr>
        <dsp:cNvPr id="0" name=""/>
        <dsp:cNvSpPr/>
      </dsp:nvSpPr>
      <dsp:spPr>
        <a:xfrm>
          <a:off x="7291182" y="271557"/>
          <a:ext cx="1507145" cy="150714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AFBAA-E9DC-4E75-A1F4-F93B0583E784}">
      <dsp:nvSpPr>
        <dsp:cNvPr id="0" name=""/>
        <dsp:cNvSpPr/>
      </dsp:nvSpPr>
      <dsp:spPr>
        <a:xfrm>
          <a:off x="356615" y="3620770"/>
          <a:ext cx="8202168" cy="678894"/>
        </a:xfrm>
        <a:prstGeom prst="leftRight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E5B36-E727-BB4C-B1B8-F4BDA6B96E20}">
      <dsp:nvSpPr>
        <dsp:cNvPr id="0" name=""/>
        <dsp:cNvSpPr/>
      </dsp:nvSpPr>
      <dsp:spPr>
        <a:xfrm>
          <a:off x="1537161" y="616528"/>
          <a:ext cx="4107527" cy="4107527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73718-6B5B-4760-A743-ADF6D37B7B00}">
      <dsp:nvSpPr>
        <dsp:cNvPr id="0" name=""/>
        <dsp:cNvSpPr/>
      </dsp:nvSpPr>
      <dsp:spPr>
        <a:xfrm>
          <a:off x="1537161" y="616528"/>
          <a:ext cx="4107527" cy="4107527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803E9-4902-F74B-BD52-F25A87517E7A}">
      <dsp:nvSpPr>
        <dsp:cNvPr id="0" name=""/>
        <dsp:cNvSpPr/>
      </dsp:nvSpPr>
      <dsp:spPr>
        <a:xfrm>
          <a:off x="1537161" y="616528"/>
          <a:ext cx="4107527" cy="4107527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rgbClr val="FF00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A5111-6A65-E04E-AD1A-70C4A57DF0C5}">
      <dsp:nvSpPr>
        <dsp:cNvPr id="0" name=""/>
        <dsp:cNvSpPr/>
      </dsp:nvSpPr>
      <dsp:spPr>
        <a:xfrm>
          <a:off x="1537161" y="616528"/>
          <a:ext cx="4107527" cy="4107527"/>
        </a:xfrm>
        <a:prstGeom prst="blockArc">
          <a:avLst>
            <a:gd name="adj1" fmla="val 16200000"/>
            <a:gd name="adj2" fmla="val 0"/>
            <a:gd name="adj3" fmla="val 4638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5E591-A8C4-7644-97BA-487218ADE3E7}">
      <dsp:nvSpPr>
        <dsp:cNvPr id="0" name=""/>
        <dsp:cNvSpPr/>
      </dsp:nvSpPr>
      <dsp:spPr>
        <a:xfrm>
          <a:off x="2645852" y="1725219"/>
          <a:ext cx="1890145" cy="1890145"/>
        </a:xfrm>
        <a:prstGeom prst="ellipse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The City We Need</a:t>
          </a:r>
        </a:p>
      </dsp:txBody>
      <dsp:txXfrm>
        <a:off x="2922657" y="2002024"/>
        <a:ext cx="1336535" cy="1336535"/>
      </dsp:txXfrm>
    </dsp:sp>
    <dsp:sp modelId="{AA591213-23AD-AD4F-B728-4C2244ED1039}">
      <dsp:nvSpPr>
        <dsp:cNvPr id="0" name=""/>
        <dsp:cNvSpPr/>
      </dsp:nvSpPr>
      <dsp:spPr>
        <a:xfrm>
          <a:off x="2883323" y="2609"/>
          <a:ext cx="1415202" cy="1323101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50" b="1" kern="1200" dirty="0"/>
            <a:t>CONDUCTORES DE CAMBIO</a:t>
          </a:r>
        </a:p>
      </dsp:txBody>
      <dsp:txXfrm>
        <a:off x="3090575" y="196373"/>
        <a:ext cx="1000698" cy="935573"/>
      </dsp:txXfrm>
    </dsp:sp>
    <dsp:sp modelId="{99815656-26A9-E341-862E-8436981AF4FC}">
      <dsp:nvSpPr>
        <dsp:cNvPr id="0" name=""/>
        <dsp:cNvSpPr/>
      </dsp:nvSpPr>
      <dsp:spPr>
        <a:xfrm>
          <a:off x="4935506" y="2008741"/>
          <a:ext cx="1323101" cy="1323101"/>
        </a:xfrm>
        <a:prstGeom prst="ellipse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SOLUCIONES</a:t>
          </a:r>
        </a:p>
      </dsp:txBody>
      <dsp:txXfrm>
        <a:off x="5129270" y="2202505"/>
        <a:ext cx="935573" cy="935573"/>
      </dsp:txXfrm>
    </dsp:sp>
    <dsp:sp modelId="{2CF0132D-7A66-4B8A-B6D7-80C1FA6A7C0D}">
      <dsp:nvSpPr>
        <dsp:cNvPr id="0" name=""/>
        <dsp:cNvSpPr/>
      </dsp:nvSpPr>
      <dsp:spPr>
        <a:xfrm>
          <a:off x="2929374" y="4014873"/>
          <a:ext cx="1323101" cy="132310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EA1E7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 kern="1200" dirty="0">
              <a:solidFill>
                <a:srgbClr val="EA1E75"/>
              </a:solidFill>
            </a:rPr>
            <a:t>IMPLEMENTACIÓN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rgbClr val="EA1E75"/>
              </a:solidFill>
            </a:rPr>
            <a:t>Post Habitat III </a:t>
          </a:r>
        </a:p>
      </dsp:txBody>
      <dsp:txXfrm>
        <a:off x="3123138" y="4208637"/>
        <a:ext cx="935573" cy="935573"/>
      </dsp:txXfrm>
    </dsp:sp>
    <dsp:sp modelId="{D6AE8DA7-CF7E-D643-B173-89CD588CD037}">
      <dsp:nvSpPr>
        <dsp:cNvPr id="0" name=""/>
        <dsp:cNvSpPr/>
      </dsp:nvSpPr>
      <dsp:spPr>
        <a:xfrm>
          <a:off x="923242" y="2008741"/>
          <a:ext cx="1323101" cy="1323101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PRINCIPIOS</a:t>
          </a:r>
        </a:p>
      </dsp:txBody>
      <dsp:txXfrm>
        <a:off x="1117006" y="2202505"/>
        <a:ext cx="935573" cy="935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8D82C-806C-664D-A851-C858F6EED5FD}">
      <dsp:nvSpPr>
        <dsp:cNvPr id="0" name=""/>
        <dsp:cNvSpPr/>
      </dsp:nvSpPr>
      <dsp:spPr>
        <a:xfrm rot="5400000">
          <a:off x="-284388" y="1187309"/>
          <a:ext cx="1261046" cy="1521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BB1DE-9F83-7041-A681-4A2071C26361}">
      <dsp:nvSpPr>
        <dsp:cNvPr id="0" name=""/>
        <dsp:cNvSpPr/>
      </dsp:nvSpPr>
      <dsp:spPr>
        <a:xfrm>
          <a:off x="4330" y="380478"/>
          <a:ext cx="1691004" cy="10146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Autoridades</a:t>
          </a:r>
          <a:r>
            <a:rPr lang="en-US" sz="1400" kern="1200" dirty="0">
              <a:latin typeface="Arial Rounded MT Bold" panose="020F0704030504030204" pitchFamily="34" charset="0"/>
            </a:rPr>
            <a:t> Locales y </a:t>
          </a:r>
          <a:r>
            <a:rPr lang="en-US" sz="1400" kern="1200" dirty="0" err="1">
              <a:latin typeface="Arial Rounded MT Bold" panose="020F0704030504030204" pitchFamily="34" charset="0"/>
            </a:rPr>
            <a:t>Subnacionales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34047" y="410195"/>
        <a:ext cx="1631570" cy="955168"/>
      </dsp:txXfrm>
    </dsp:sp>
    <dsp:sp modelId="{9F3CE06B-6955-4609-852E-1D9DBC7524D4}">
      <dsp:nvSpPr>
        <dsp:cNvPr id="0" name=""/>
        <dsp:cNvSpPr/>
      </dsp:nvSpPr>
      <dsp:spPr>
        <a:xfrm rot="5400000">
          <a:off x="-284388" y="2455562"/>
          <a:ext cx="1261046" cy="1521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E6854-D010-4F43-906E-C1738EDB432F}">
      <dsp:nvSpPr>
        <dsp:cNvPr id="0" name=""/>
        <dsp:cNvSpPr/>
      </dsp:nvSpPr>
      <dsp:spPr>
        <a:xfrm>
          <a:off x="4330" y="1648732"/>
          <a:ext cx="1691004" cy="10146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Rounded MT Bold" panose="020F0704030504030204" pitchFamily="34" charset="0"/>
            </a:rPr>
            <a:t> </a:t>
          </a:r>
          <a:r>
            <a:rPr lang="en-US" sz="1400" kern="1200" dirty="0" err="1">
              <a:latin typeface="Arial Rounded MT Bold" panose="020F0704030504030204" pitchFamily="34" charset="0"/>
            </a:rPr>
            <a:t>Investigación</a:t>
          </a:r>
          <a:r>
            <a:rPr lang="en-US" sz="1400" kern="1200" dirty="0">
              <a:latin typeface="Arial Rounded MT Bold" panose="020F0704030504030204" pitchFamily="34" charset="0"/>
            </a:rPr>
            <a:t> y Academia</a:t>
          </a:r>
        </a:p>
      </dsp:txBody>
      <dsp:txXfrm>
        <a:off x="34047" y="1678449"/>
        <a:ext cx="1631570" cy="955168"/>
      </dsp:txXfrm>
    </dsp:sp>
    <dsp:sp modelId="{7AFC8C8D-62B0-438E-9473-A5361575CFA7}">
      <dsp:nvSpPr>
        <dsp:cNvPr id="0" name=""/>
        <dsp:cNvSpPr/>
      </dsp:nvSpPr>
      <dsp:spPr>
        <a:xfrm rot="5400000">
          <a:off x="-284388" y="3723815"/>
          <a:ext cx="1261046" cy="1521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A935A3-9B55-474D-AA6E-AEC0C2C6A59A}">
      <dsp:nvSpPr>
        <dsp:cNvPr id="0" name=""/>
        <dsp:cNvSpPr/>
      </dsp:nvSpPr>
      <dsp:spPr>
        <a:xfrm>
          <a:off x="4330" y="2916985"/>
          <a:ext cx="1691004" cy="10146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Organizaciones</a:t>
          </a:r>
          <a:r>
            <a:rPr lang="en-US" sz="1400" kern="1200" dirty="0">
              <a:latin typeface="Arial Rounded MT Bold" panose="020F0704030504030204" pitchFamily="34" charset="0"/>
            </a:rPr>
            <a:t> de la </a:t>
          </a:r>
          <a:r>
            <a:rPr lang="en-US" sz="1400" kern="1200" dirty="0" err="1">
              <a:latin typeface="Arial Rounded MT Bold" panose="020F0704030504030204" pitchFamily="34" charset="0"/>
            </a:rPr>
            <a:t>Sociedad</a:t>
          </a:r>
          <a:r>
            <a:rPr lang="en-US" sz="1400" kern="1200" dirty="0">
              <a:latin typeface="Arial Rounded MT Bold" panose="020F0704030504030204" pitchFamily="34" charset="0"/>
            </a:rPr>
            <a:t> Civil</a:t>
          </a:r>
        </a:p>
      </dsp:txBody>
      <dsp:txXfrm>
        <a:off x="34047" y="2946702"/>
        <a:ext cx="1631570" cy="955168"/>
      </dsp:txXfrm>
    </dsp:sp>
    <dsp:sp modelId="{4ABABB01-32C1-4530-89D6-A1C69AA51D6E}">
      <dsp:nvSpPr>
        <dsp:cNvPr id="0" name=""/>
        <dsp:cNvSpPr/>
      </dsp:nvSpPr>
      <dsp:spPr>
        <a:xfrm>
          <a:off x="349738" y="4357942"/>
          <a:ext cx="2241828" cy="1521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0D787-C19C-4BBF-99B0-738E3A2AC1C4}">
      <dsp:nvSpPr>
        <dsp:cNvPr id="0" name=""/>
        <dsp:cNvSpPr/>
      </dsp:nvSpPr>
      <dsp:spPr>
        <a:xfrm>
          <a:off x="4330" y="4185238"/>
          <a:ext cx="1691004" cy="10146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Organizaciones</a:t>
          </a:r>
          <a:r>
            <a:rPr lang="en-US" sz="1400" kern="1200" dirty="0">
              <a:latin typeface="Arial Rounded MT Bold" panose="020F0704030504030204" pitchFamily="34" charset="0"/>
            </a:rPr>
            <a:t> de Base</a:t>
          </a:r>
        </a:p>
      </dsp:txBody>
      <dsp:txXfrm>
        <a:off x="34047" y="4214955"/>
        <a:ext cx="1631570" cy="955168"/>
      </dsp:txXfrm>
    </dsp:sp>
    <dsp:sp modelId="{47D223B0-CE7A-4A3B-A1AA-C9EA94C150C0}">
      <dsp:nvSpPr>
        <dsp:cNvPr id="0" name=""/>
        <dsp:cNvSpPr/>
      </dsp:nvSpPr>
      <dsp:spPr>
        <a:xfrm rot="16200000">
          <a:off x="1964647" y="3723815"/>
          <a:ext cx="1261046" cy="152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0BF61-C04B-4537-8BB4-4225AC55CA35}">
      <dsp:nvSpPr>
        <dsp:cNvPr id="0" name=""/>
        <dsp:cNvSpPr/>
      </dsp:nvSpPr>
      <dsp:spPr>
        <a:xfrm>
          <a:off x="2253366" y="4185238"/>
          <a:ext cx="1691004" cy="1014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Rounded MT Bold" panose="020F0704030504030204" pitchFamily="34" charset="0"/>
            </a:rPr>
            <a:t> </a:t>
          </a:r>
          <a:r>
            <a:rPr lang="en-US" sz="1400" kern="1200" dirty="0" err="1">
              <a:latin typeface="Arial Rounded MT Bold" panose="020F0704030504030204" pitchFamily="34" charset="0"/>
            </a:rPr>
            <a:t>Mujeres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2283083" y="4214955"/>
        <a:ext cx="1631570" cy="955168"/>
      </dsp:txXfrm>
    </dsp:sp>
    <dsp:sp modelId="{F8CD75AF-9FB1-4E9E-8450-B964A589C989}">
      <dsp:nvSpPr>
        <dsp:cNvPr id="0" name=""/>
        <dsp:cNvSpPr/>
      </dsp:nvSpPr>
      <dsp:spPr>
        <a:xfrm rot="16200000">
          <a:off x="1964647" y="2455562"/>
          <a:ext cx="1261046" cy="1521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AEC1A3-DB3D-4E90-B144-1591431A7496}">
      <dsp:nvSpPr>
        <dsp:cNvPr id="0" name=""/>
        <dsp:cNvSpPr/>
      </dsp:nvSpPr>
      <dsp:spPr>
        <a:xfrm>
          <a:off x="2253366" y="2916985"/>
          <a:ext cx="1691004" cy="10146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Parlamentarios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2283083" y="2946702"/>
        <a:ext cx="1631570" cy="955168"/>
      </dsp:txXfrm>
    </dsp:sp>
    <dsp:sp modelId="{C96D3014-D99E-4D0C-9736-ED7F605DEAF6}">
      <dsp:nvSpPr>
        <dsp:cNvPr id="0" name=""/>
        <dsp:cNvSpPr/>
      </dsp:nvSpPr>
      <dsp:spPr>
        <a:xfrm rot="16200000">
          <a:off x="1964647" y="1187309"/>
          <a:ext cx="1261046" cy="1521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59CAED-033F-4F7A-B85A-AD97F47ADC66}">
      <dsp:nvSpPr>
        <dsp:cNvPr id="0" name=""/>
        <dsp:cNvSpPr/>
      </dsp:nvSpPr>
      <dsp:spPr>
        <a:xfrm>
          <a:off x="2253366" y="1648732"/>
          <a:ext cx="1691004" cy="10146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Niñez</a:t>
          </a:r>
          <a:r>
            <a:rPr lang="en-US" sz="1400" kern="1200" dirty="0">
              <a:latin typeface="Arial Rounded MT Bold" panose="020F0704030504030204" pitchFamily="34" charset="0"/>
            </a:rPr>
            <a:t> y Juventud</a:t>
          </a:r>
        </a:p>
      </dsp:txBody>
      <dsp:txXfrm>
        <a:off x="2283083" y="1678449"/>
        <a:ext cx="1631570" cy="955168"/>
      </dsp:txXfrm>
    </dsp:sp>
    <dsp:sp modelId="{380A591F-EE71-44AB-A839-2AD0604645A5}">
      <dsp:nvSpPr>
        <dsp:cNvPr id="0" name=""/>
        <dsp:cNvSpPr/>
      </dsp:nvSpPr>
      <dsp:spPr>
        <a:xfrm>
          <a:off x="2598774" y="553182"/>
          <a:ext cx="2241828" cy="1521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0F74E-1BE0-426A-BA59-DA01BB2C6B4E}">
      <dsp:nvSpPr>
        <dsp:cNvPr id="0" name=""/>
        <dsp:cNvSpPr/>
      </dsp:nvSpPr>
      <dsp:spPr>
        <a:xfrm>
          <a:off x="2253366" y="380478"/>
          <a:ext cx="1691004" cy="10146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Negocios</a:t>
          </a:r>
          <a:r>
            <a:rPr lang="en-US" sz="1400" kern="1200" dirty="0">
              <a:latin typeface="Arial Rounded MT Bold" panose="020F0704030504030204" pitchFamily="34" charset="0"/>
            </a:rPr>
            <a:t> e </a:t>
          </a:r>
          <a:r>
            <a:rPr lang="en-US" sz="1400" kern="1200" dirty="0" err="1">
              <a:latin typeface="Arial Rounded MT Bold" panose="020F0704030504030204" pitchFamily="34" charset="0"/>
            </a:rPr>
            <a:t>Industrias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2283083" y="410195"/>
        <a:ext cx="1631570" cy="955168"/>
      </dsp:txXfrm>
    </dsp:sp>
    <dsp:sp modelId="{2F97C483-25B5-4BE6-8F70-A721EE01B8CE}">
      <dsp:nvSpPr>
        <dsp:cNvPr id="0" name=""/>
        <dsp:cNvSpPr/>
      </dsp:nvSpPr>
      <dsp:spPr>
        <a:xfrm rot="5400000">
          <a:off x="4213683" y="1187309"/>
          <a:ext cx="1261046" cy="1521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3D0E2-97FC-4DAF-96A3-824D8EE13B12}">
      <dsp:nvSpPr>
        <dsp:cNvPr id="0" name=""/>
        <dsp:cNvSpPr/>
      </dsp:nvSpPr>
      <dsp:spPr>
        <a:xfrm>
          <a:off x="4502402" y="380478"/>
          <a:ext cx="1691004" cy="10146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Rounded MT Bold" panose="020F0704030504030204" pitchFamily="34" charset="0"/>
            </a:rPr>
            <a:t> </a:t>
          </a:r>
          <a:r>
            <a:rPr lang="en-US" sz="1400" kern="1200" dirty="0" err="1">
              <a:latin typeface="Arial Rounded MT Bold" panose="020F0704030504030204" pitchFamily="34" charset="0"/>
            </a:rPr>
            <a:t>Fundaciones</a:t>
          </a:r>
          <a:r>
            <a:rPr lang="en-US" sz="1400" kern="1200" dirty="0">
              <a:latin typeface="Arial Rounded MT Bold" panose="020F0704030504030204" pitchFamily="34" charset="0"/>
            </a:rPr>
            <a:t> y </a:t>
          </a:r>
          <a:r>
            <a:rPr lang="en-US" sz="1400" kern="1200" dirty="0" err="1">
              <a:latin typeface="Arial Rounded MT Bold" panose="020F0704030504030204" pitchFamily="34" charset="0"/>
            </a:rPr>
            <a:t>Filantropías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4532119" y="410195"/>
        <a:ext cx="1631570" cy="955168"/>
      </dsp:txXfrm>
    </dsp:sp>
    <dsp:sp modelId="{39229CE3-EDD7-4DBE-9DE8-E96505D0BE28}">
      <dsp:nvSpPr>
        <dsp:cNvPr id="0" name=""/>
        <dsp:cNvSpPr/>
      </dsp:nvSpPr>
      <dsp:spPr>
        <a:xfrm rot="5400000">
          <a:off x="4213683" y="2455562"/>
          <a:ext cx="1261046" cy="152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527B0-1850-4CE8-B293-0D872F264A6A}">
      <dsp:nvSpPr>
        <dsp:cNvPr id="0" name=""/>
        <dsp:cNvSpPr/>
      </dsp:nvSpPr>
      <dsp:spPr>
        <a:xfrm>
          <a:off x="4502402" y="1648732"/>
          <a:ext cx="1691004" cy="1014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Profesionales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4532119" y="1678449"/>
        <a:ext cx="1631570" cy="955168"/>
      </dsp:txXfrm>
    </dsp:sp>
    <dsp:sp modelId="{82C150D5-E1E3-406F-9F45-BDF5B3B489BA}">
      <dsp:nvSpPr>
        <dsp:cNvPr id="0" name=""/>
        <dsp:cNvSpPr/>
      </dsp:nvSpPr>
      <dsp:spPr>
        <a:xfrm rot="5400000">
          <a:off x="4213683" y="3723815"/>
          <a:ext cx="1261046" cy="1521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5E22A-0973-42E2-A135-B099BE6545A7}">
      <dsp:nvSpPr>
        <dsp:cNvPr id="0" name=""/>
        <dsp:cNvSpPr/>
      </dsp:nvSpPr>
      <dsp:spPr>
        <a:xfrm>
          <a:off x="4502402" y="2916985"/>
          <a:ext cx="1691004" cy="10146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Trabajadores</a:t>
          </a:r>
          <a:r>
            <a:rPr lang="en-US" sz="1400" kern="1200" dirty="0">
              <a:latin typeface="Arial Rounded MT Bold" panose="020F0704030504030204" pitchFamily="34" charset="0"/>
            </a:rPr>
            <a:t> y </a:t>
          </a:r>
          <a:r>
            <a:rPr lang="en-US" sz="1400" kern="1200" dirty="0" err="1">
              <a:latin typeface="Arial Rounded MT Bold" panose="020F0704030504030204" pitchFamily="34" charset="0"/>
            </a:rPr>
            <a:t>Sindicatos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4532119" y="2946702"/>
        <a:ext cx="1631570" cy="955168"/>
      </dsp:txXfrm>
    </dsp:sp>
    <dsp:sp modelId="{DF2309D3-9D81-44BD-888B-56B2D389B458}">
      <dsp:nvSpPr>
        <dsp:cNvPr id="0" name=""/>
        <dsp:cNvSpPr/>
      </dsp:nvSpPr>
      <dsp:spPr>
        <a:xfrm>
          <a:off x="4847810" y="4357942"/>
          <a:ext cx="2241828" cy="1521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B6E031-06EA-4726-8EEC-F8EACA24B2BF}">
      <dsp:nvSpPr>
        <dsp:cNvPr id="0" name=""/>
        <dsp:cNvSpPr/>
      </dsp:nvSpPr>
      <dsp:spPr>
        <a:xfrm>
          <a:off x="4502402" y="4185238"/>
          <a:ext cx="1691004" cy="10146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Granjeros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4532119" y="4214955"/>
        <a:ext cx="1631570" cy="955168"/>
      </dsp:txXfrm>
    </dsp:sp>
    <dsp:sp modelId="{C42639F7-7F43-41B9-B6E4-FD8A2A8E3565}">
      <dsp:nvSpPr>
        <dsp:cNvPr id="0" name=""/>
        <dsp:cNvSpPr/>
      </dsp:nvSpPr>
      <dsp:spPr>
        <a:xfrm rot="16200000">
          <a:off x="6462719" y="3723815"/>
          <a:ext cx="1261046" cy="1521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CD146-BF87-41FD-8CDA-BF07F8BE5857}">
      <dsp:nvSpPr>
        <dsp:cNvPr id="0" name=""/>
        <dsp:cNvSpPr/>
      </dsp:nvSpPr>
      <dsp:spPr>
        <a:xfrm>
          <a:off x="6751438" y="4185238"/>
          <a:ext cx="1691004" cy="10146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Poblaciones</a:t>
          </a:r>
          <a:r>
            <a:rPr lang="en-US" sz="1400" kern="1200" dirty="0">
              <a:latin typeface="Arial Rounded MT Bold" panose="020F0704030504030204" pitchFamily="34" charset="0"/>
            </a:rPr>
            <a:t> </a:t>
          </a:r>
          <a:r>
            <a:rPr lang="en-US" sz="1400" kern="1200" dirty="0" err="1">
              <a:latin typeface="Arial Rounded MT Bold" panose="020F0704030504030204" pitchFamily="34" charset="0"/>
            </a:rPr>
            <a:t>Indígenas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6781155" y="4214955"/>
        <a:ext cx="1631570" cy="955168"/>
      </dsp:txXfrm>
    </dsp:sp>
    <dsp:sp modelId="{6FF65C3B-F9A6-4042-8A0A-8552E29004C7}">
      <dsp:nvSpPr>
        <dsp:cNvPr id="0" name=""/>
        <dsp:cNvSpPr/>
      </dsp:nvSpPr>
      <dsp:spPr>
        <a:xfrm rot="16200000">
          <a:off x="6462719" y="2455562"/>
          <a:ext cx="1261046" cy="1521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467476-1FF4-4CBF-9F94-445FF5FD6E3A}">
      <dsp:nvSpPr>
        <dsp:cNvPr id="0" name=""/>
        <dsp:cNvSpPr/>
      </dsp:nvSpPr>
      <dsp:spPr>
        <a:xfrm>
          <a:off x="6751438" y="2916985"/>
          <a:ext cx="1691004" cy="10146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Adultos</a:t>
          </a:r>
          <a:r>
            <a:rPr lang="en-US" sz="1400" kern="1200" dirty="0">
              <a:latin typeface="Arial Rounded MT Bold" panose="020F0704030504030204" pitchFamily="34" charset="0"/>
            </a:rPr>
            <a:t> </a:t>
          </a:r>
          <a:r>
            <a:rPr lang="en-US" sz="1400" kern="1200" dirty="0" err="1">
              <a:latin typeface="Arial Rounded MT Bold" panose="020F0704030504030204" pitchFamily="34" charset="0"/>
            </a:rPr>
            <a:t>Mayores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6781155" y="2946702"/>
        <a:ext cx="1631570" cy="955168"/>
      </dsp:txXfrm>
    </dsp:sp>
    <dsp:sp modelId="{708EF470-B45F-43F2-80FD-F0A733E21964}">
      <dsp:nvSpPr>
        <dsp:cNvPr id="0" name=""/>
        <dsp:cNvSpPr/>
      </dsp:nvSpPr>
      <dsp:spPr>
        <a:xfrm rot="16200000">
          <a:off x="6462719" y="1187309"/>
          <a:ext cx="1261046" cy="1521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2A719-B1E9-4A99-9139-FCCDAE85D797}">
      <dsp:nvSpPr>
        <dsp:cNvPr id="0" name=""/>
        <dsp:cNvSpPr/>
      </dsp:nvSpPr>
      <dsp:spPr>
        <a:xfrm>
          <a:off x="6751438" y="1648732"/>
          <a:ext cx="1691004" cy="1014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Arial Rounded MT Bold" panose="020F0704030504030204" pitchFamily="34" charset="0"/>
            </a:rPr>
            <a:t>Personas con </a:t>
          </a:r>
          <a:r>
            <a:rPr lang="en-US" sz="1400" kern="1200" dirty="0" err="1">
              <a:latin typeface="Arial Rounded MT Bold" panose="020F0704030504030204" pitchFamily="34" charset="0"/>
            </a:rPr>
            <a:t>Discapacidad</a:t>
          </a:r>
          <a:r>
            <a:rPr lang="en-US" sz="1400" kern="1200" dirty="0">
              <a:latin typeface="Arial Rounded MT Bold" panose="020F0704030504030204" pitchFamily="34" charset="0"/>
            </a:rPr>
            <a:t> (*)</a:t>
          </a:r>
        </a:p>
      </dsp:txBody>
      <dsp:txXfrm>
        <a:off x="6781155" y="1678449"/>
        <a:ext cx="1631570" cy="955168"/>
      </dsp:txXfrm>
    </dsp:sp>
    <dsp:sp modelId="{4BB12007-61E5-4242-AB2B-C5BA40247F20}">
      <dsp:nvSpPr>
        <dsp:cNvPr id="0" name=""/>
        <dsp:cNvSpPr/>
      </dsp:nvSpPr>
      <dsp:spPr>
        <a:xfrm>
          <a:off x="6751438" y="380478"/>
          <a:ext cx="1691004" cy="10146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latin typeface="Arial Rounded MT Bold" panose="020F0704030504030204" pitchFamily="34" charset="0"/>
            </a:rPr>
            <a:t>Medios</a:t>
          </a:r>
          <a:endParaRPr lang="en-US" sz="1400" kern="1200" dirty="0">
            <a:latin typeface="Arial Rounded MT Bold" panose="020F0704030504030204" pitchFamily="34" charset="0"/>
          </a:endParaRPr>
        </a:p>
      </dsp:txBody>
      <dsp:txXfrm>
        <a:off x="6781155" y="410195"/>
        <a:ext cx="1631570" cy="955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55C9567-E4FB-1348-A6F2-AF02F3EECECD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8594062-2BD4-FB45-A931-BD17634BA53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116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5325" y="739775"/>
            <a:ext cx="53451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DF91C6F-D8DA-A34B-8F29-AEFF5D798574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69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7452" indent="-28363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4542" indent="-2269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8359" indent="-2269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2175" indent="-22690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5992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809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3625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57442" indent="-2269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417EF7-6907-4E5F-8B91-7D2457920C8D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08325" y="504825"/>
            <a:ext cx="3649663" cy="25273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559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EA5F3722-F4D6-5F45-B4ED-045A8126B16E}" type="slidenum">
              <a:rPr lang="en-US" altLang="en-US" smtClean="0"/>
              <a:pPr>
                <a:spcBef>
                  <a:spcPct val="0"/>
                </a:spcBef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478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</a:t>
            </a:r>
            <a:r>
              <a:rPr lang="en-US" b="1" baseline="0" dirty="0"/>
              <a:t> addition, the WUC partners have proposed 172 urban solutions before Habitat III, around 5 innovation areas. Those are inspiring models and practices for implementing the New Urban Agenda.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96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Urban</a:t>
            </a:r>
            <a:r>
              <a:rPr lang="en-US" altLang="en-US" b="1" baseline="0" dirty="0">
                <a:ea typeface="ＭＳ Ｐゴシック" charset="-128"/>
              </a:rPr>
              <a:t> Thinkers Campuses are geared to action, bringing together partners committed to action. They are meant to decide together on the way forward.</a:t>
            </a:r>
            <a:endParaRPr lang="en-US" altLang="en-US" b="1" dirty="0">
              <a:ea typeface="ＭＳ Ｐゴシック" charset="-128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EEFDC24-4F75-8147-A078-FD8F85469516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14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The current phase Post Habitat III is about the implementation of the New Urban Agenda. The Urban Thinkers campuses are envisaged as platforms</a:t>
            </a:r>
            <a:r>
              <a:rPr lang="en-US" altLang="en-US" b="1" baseline="0" dirty="0">
                <a:ea typeface="ＭＳ Ｐゴシック" charset="-128"/>
              </a:rPr>
              <a:t> to start implementing the NUA. From PRINCIPLES (10) and DRIVERS OF CHANGE (10) to SOLUTIONS (172), they are now engaged in IMPLEMENTATION. This is the new action-oriented spirit of the World Urban Campaign.</a:t>
            </a:r>
            <a:endParaRPr lang="en-US" altLang="en-US" b="1" dirty="0">
              <a:ea typeface="ＭＳ Ｐゴシック" charset="-128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AF43A1C-45F0-B74B-A17A-A410567D7724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826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baseline="0" dirty="0">
                <a:ea typeface="ＭＳ Ｐゴシック" charset="-128"/>
              </a:rPr>
              <a:t>All UTC outputs will be combined in a road map around an action framework along the principles of The City we Need.</a:t>
            </a:r>
          </a:p>
          <a:p>
            <a:r>
              <a:rPr lang="en-US" b="1" baseline="0" dirty="0">
                <a:ea typeface="ＭＳ Ｐゴシック" charset="-128"/>
              </a:rPr>
              <a:t>This collective road map will be a major contribution to the implementation of the New Urban Agenda.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691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How are you going to implement the New Urban Agenda 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How are you going to contribute to the City We Need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How this will also contribute overall to the </a:t>
            </a:r>
            <a:r>
              <a:rPr lang="en-US" altLang="en-US" sz="1200" b="1" u="sng" dirty="0">
                <a:latin typeface="Arial Rounded MT Bold" charset="0"/>
              </a:rPr>
              <a:t>sustainable development goals, particularly</a:t>
            </a:r>
            <a:r>
              <a:rPr lang="en-US" altLang="en-US" sz="1200" b="1" u="sng" baseline="0" dirty="0">
                <a:latin typeface="Arial Rounded MT Bold" charset="0"/>
              </a:rPr>
              <a:t> to goal 11</a:t>
            </a:r>
            <a:r>
              <a:rPr lang="en-US" altLang="en-US" sz="1200" b="1" u="sng" dirty="0">
                <a:latin typeface="Arial Rounded MT Bold" charset="0"/>
              </a:rPr>
              <a:t> </a:t>
            </a:r>
            <a:r>
              <a:rPr lang="en-US" altLang="en-US" sz="1200" b="1" dirty="0">
                <a:latin typeface="Arial Rounded MT Bold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Your</a:t>
            </a:r>
            <a:r>
              <a:rPr lang="en-US" altLang="en-US" sz="1200" b="1" baseline="0" dirty="0">
                <a:latin typeface="Arial Rounded MT Bold" charset="0"/>
              </a:rPr>
              <a:t> </a:t>
            </a:r>
            <a:r>
              <a:rPr lang="en-US" altLang="en-US" sz="1200" b="1" dirty="0">
                <a:latin typeface="Arial Rounded MT Bold" charset="0"/>
              </a:rPr>
              <a:t>road map and commitments will be reported</a:t>
            </a:r>
            <a:r>
              <a:rPr lang="en-US" altLang="en-US" sz="1200" b="1" baseline="0" dirty="0">
                <a:latin typeface="Arial Rounded MT Bold" charset="0"/>
              </a:rPr>
              <a:t> to the World Urban Forum 9, to be held in Kuala Lumpur in February 2018.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1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You are part of the 16 partner groups of the WUC.</a:t>
            </a:r>
            <a:r>
              <a:rPr lang="en-US" b="1" baseline="0" dirty="0"/>
              <a:t> </a:t>
            </a:r>
          </a:p>
          <a:p>
            <a:r>
              <a:rPr lang="en-US" b="1" baseline="0" dirty="0"/>
              <a:t>Your contributions are all equally important. </a:t>
            </a:r>
          </a:p>
          <a:p>
            <a:r>
              <a:rPr lang="en-US" b="1" baseline="0" dirty="0"/>
              <a:t>Thank you for your mobilization and  in advance for your participation in this campus. </a:t>
            </a:r>
          </a:p>
          <a:p>
            <a:r>
              <a:rPr lang="en-US" b="1" baseline="0" dirty="0"/>
              <a:t>At UN-Habitat, we value your engagement, your ideas and commitment to the New Urban Agenda.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725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How are you going to implement the New Urban Agenda ?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How are you going to contribute to the City We Need 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How this will also contribute overall to the </a:t>
            </a:r>
            <a:r>
              <a:rPr lang="en-US" altLang="en-US" sz="1200" b="1" u="sng" dirty="0">
                <a:latin typeface="Arial Rounded MT Bold" charset="0"/>
              </a:rPr>
              <a:t>sustainable development goals, particularly</a:t>
            </a:r>
            <a:r>
              <a:rPr lang="en-US" altLang="en-US" sz="1200" b="1" u="sng" baseline="0" dirty="0">
                <a:latin typeface="Arial Rounded MT Bold" charset="0"/>
              </a:rPr>
              <a:t> to goal 11</a:t>
            </a:r>
            <a:r>
              <a:rPr lang="en-US" altLang="en-US" sz="1200" b="1" u="sng" dirty="0">
                <a:latin typeface="Arial Rounded MT Bold" charset="0"/>
              </a:rPr>
              <a:t> </a:t>
            </a:r>
            <a:r>
              <a:rPr lang="en-US" altLang="en-US" sz="1200" b="1" dirty="0">
                <a:latin typeface="Arial Rounded MT Bold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Arial Rounded MT Bold" charset="0"/>
              </a:rPr>
              <a:t>Your</a:t>
            </a:r>
            <a:r>
              <a:rPr lang="en-US" altLang="en-US" sz="1200" b="1" baseline="0" dirty="0">
                <a:latin typeface="Arial Rounded MT Bold" charset="0"/>
              </a:rPr>
              <a:t> </a:t>
            </a:r>
            <a:r>
              <a:rPr lang="en-US" altLang="en-US" sz="1200" b="1" dirty="0">
                <a:latin typeface="Arial Rounded MT Bold" charset="0"/>
              </a:rPr>
              <a:t>road map and commitments will be reported</a:t>
            </a:r>
            <a:r>
              <a:rPr lang="en-US" altLang="en-US" sz="1200" b="1" baseline="0" dirty="0">
                <a:latin typeface="Arial Rounded MT Bold" charset="0"/>
              </a:rPr>
              <a:t> to the World Urban Forum 9, to be held in Kuala Lumpur in February 2018.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1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320227EB-79E5-C046-90C3-44188824DDD3}" type="slidenum">
              <a:rPr lang="en-US" altLang="en-US" smtClean="0"/>
              <a:pPr>
                <a:spcBef>
                  <a:spcPct val="0"/>
                </a:spcBef>
                <a:defRPr/>
              </a:pPr>
              <a:t>30</a:t>
            </a:fld>
            <a:endParaRPr lang="en-US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ea typeface="ＭＳ Ｐゴシック" charset="-128"/>
              </a:rPr>
              <a:t>Through the Urban Thinkers process,</a:t>
            </a:r>
            <a:r>
              <a:rPr lang="en-US" altLang="en-US" b="1" baseline="0" dirty="0">
                <a:ea typeface="ＭＳ Ｐゴシック" charset="-128"/>
              </a:rPr>
              <a:t> the partners of the WUC have agreed on what the City of tomorrow should be. </a:t>
            </a:r>
          </a:p>
          <a:p>
            <a:pPr eaLnBrk="1" hangingPunct="1">
              <a:defRPr/>
            </a:pPr>
            <a:r>
              <a:rPr lang="en-US" altLang="en-US" b="1" baseline="0" dirty="0">
                <a:ea typeface="ＭＳ Ｐゴシック" charset="-128"/>
              </a:rPr>
              <a:t>They have defined The City We Need towards the Habitat III Conference.</a:t>
            </a:r>
            <a:endParaRPr lang="en-US" altLang="en-US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88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261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A44AA9-639B-44F3-9C80-E7D0FF035C78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888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A44AA9-639B-44F3-9C80-E7D0FF035C78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4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Welcome to the Urban Thinkers Campus on </a:t>
            </a:r>
            <a:r>
              <a:rPr lang="mr-IN" b="1" dirty="0"/>
              <a:t>……</a:t>
            </a:r>
            <a:endParaRPr lang="en-US" b="1" dirty="0"/>
          </a:p>
          <a:p>
            <a:r>
              <a:rPr lang="en-US" b="1" dirty="0"/>
              <a:t>Thank</a:t>
            </a:r>
            <a:r>
              <a:rPr lang="en-US" b="1" baseline="0" dirty="0"/>
              <a:t> you to the lead Partner of this campus (name) and all organizers, in particular (names)</a:t>
            </a:r>
            <a:endParaRPr lang="en-US" b="1" dirty="0"/>
          </a:p>
          <a:p>
            <a:r>
              <a:rPr lang="en-US" b="1" dirty="0"/>
              <a:t>I would like to</a:t>
            </a:r>
            <a:r>
              <a:rPr lang="en-US" b="1" baseline="0" dirty="0"/>
              <a:t> introduce this campus by taking a step back and going back to the history of this process in order to better understand the purpose of UTCs.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872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 a nutshell, the</a:t>
            </a:r>
            <a:r>
              <a:rPr lang="en-US" b="1" baseline="0" dirty="0"/>
              <a:t> WUC is a global platform for all urban thinkers, to raise awareness and mobilize </a:t>
            </a:r>
            <a:r>
              <a:rPr lang="en-US" altLang="en-US" sz="1200" b="1" dirty="0">
                <a:latin typeface="Arial" charset="0"/>
              </a:rPr>
              <a:t>urban stakeholders on sustainable urbanization, offering space for sharing urban solutions, build consensus and implement the New Urban Agenda together.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latin typeface="Arial" charset="0"/>
              </a:rPr>
              <a:t>Currently, the WUC has about 180 partner</a:t>
            </a:r>
            <a:r>
              <a:rPr lang="en-US" altLang="en-US" sz="1200" b="1" baseline="0" dirty="0">
                <a:latin typeface="Arial" charset="0"/>
              </a:rPr>
              <a:t> organizations. Thank you for all those present at this Campus and welcome to the </a:t>
            </a:r>
            <a:r>
              <a:rPr lang="en-US" altLang="en-US" sz="1200" b="1" baseline="0">
                <a:latin typeface="Arial" charset="0"/>
              </a:rPr>
              <a:t>new organizations !!</a:t>
            </a:r>
            <a:endParaRPr lang="en-US" altLang="en-US" sz="1200" b="1" baseline="0" dirty="0"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baseline="0" dirty="0">
                <a:latin typeface="Arial" charset="0"/>
              </a:rPr>
              <a:t>The platform in coordinated by UN-Habitat but the partners are the key drivers of the WUC.</a:t>
            </a:r>
            <a:endParaRPr lang="en-US" altLang="en-US" sz="1200" b="1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F91C6F-D8DA-A34B-8F29-AEFF5D79857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537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During</a:t>
            </a:r>
            <a:r>
              <a:rPr lang="en-US" altLang="en-US" b="1" baseline="0" dirty="0">
                <a:ea typeface="ＭＳ Ｐゴシック" charset="-128"/>
              </a:rPr>
              <a:t> that first phase, urban thinkers have organized 26 campuses around the world, engaging 7,847 participants from 124 countries. It has been a truly inclusive and exciting decentralized process.</a:t>
            </a:r>
            <a:endParaRPr lang="en-US" altLang="en-US" b="1" dirty="0">
              <a:ea typeface="ＭＳ Ｐゴシック" charset="-128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DAF7ED1-5920-8442-995A-FDDCE3739F70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78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The City We Need was approved in Prague, before the New Urban Agenda. It was meant to</a:t>
            </a:r>
            <a:r>
              <a:rPr lang="en-US" baseline="0" dirty="0">
                <a:latin typeface="+mn-lt"/>
              </a:rPr>
              <a:t> get a consensus before the conference on key principles and drivers of change for sustainable urbanization.</a:t>
            </a:r>
            <a:endParaRPr lang="en-US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DE492ED-02FE-3E4B-949A-FEFAA126FBE9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70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6ECC31B-340E-E343-A386-6C52341D8A5C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98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206629"/>
            <a:ext cx="8420100" cy="1146175"/>
          </a:xfrm>
        </p:spPr>
        <p:txBody>
          <a:bodyPr/>
          <a:lstStyle>
            <a:lvl1pPr algn="ctr">
              <a:defRPr sz="32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POWERPOINT PRESENTATION TITLE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429000"/>
            <a:ext cx="6934200" cy="609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1245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EAA24AF-B6F7-7D4F-B8AD-C8D876916E2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51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28604"/>
            <a:ext cx="222885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28604"/>
            <a:ext cx="652145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6143A45-7D01-4741-8F67-FE0069A2EF5C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801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66804"/>
            <a:ext cx="4375150" cy="505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066804"/>
            <a:ext cx="4375150" cy="505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8D363BB-FCB3-3346-ABDB-0B27C89BBF8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6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66804"/>
            <a:ext cx="4375150" cy="505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066800"/>
            <a:ext cx="4375150" cy="2452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3671892"/>
            <a:ext cx="4375150" cy="245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9778085-3EC4-E743-8F9A-E1865F520B6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89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774D6-3ADF-B04E-A390-9191A021DE33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FAA68-B574-AC47-8A21-3B6B82BE6B3F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926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8F27C-9B64-3748-A7E0-C17C70754BE9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092A0-45EB-514D-929D-320230D92F70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59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44A7-ABF9-CD43-B940-0B855868850D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EF94-D491-A04A-814B-D3EEF8F1597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6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AA618-181A-1E47-9EDC-A24ECD300DE2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5F9AC-B962-FE42-ABD5-979D4AED69B9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674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6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E1A35-E6AE-564F-A42C-7B02B3766491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5D9B5-C408-7645-B3E1-183630C7B4C1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626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4ADAC-D660-AD49-8398-CA1F341EFBB0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15692-A991-D447-9E22-2C61982F5F99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050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BEE9A12-094A-C043-B019-BA067C91F3DA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580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40ABA-D8D3-5A4F-866A-DE9C842C9D0E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B87B3-A445-594D-9E87-CA7778C141F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150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2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23C0C-71F0-3D43-96CF-45D17FA888E0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1085D-CE99-7E43-AC53-781BC88A39B6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031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3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DD9A5-E43A-464A-8FF7-91D6A0B10185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EE14D-F33A-D846-A2D1-1BEC9B2E0379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307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E00BE-831A-AD45-9983-343CE2869BF4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A801E-99C2-4149-8D8A-996E2FEB97BD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285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2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26172-4DCD-2B47-9B7B-31735C9B3726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F047-00D9-A442-948F-B647A83D9BF2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702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8600"/>
            <a:ext cx="8915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066805"/>
            <a:ext cx="4375150" cy="5059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35550" y="1066800"/>
            <a:ext cx="4375150" cy="2452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35550" y="3671893"/>
            <a:ext cx="4375150" cy="2454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D1918-4F75-44BE-9AAB-E4AFA013D5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1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40975AE-0A6A-CC4F-B9C5-0B04771AE4F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765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066804"/>
            <a:ext cx="437515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066804"/>
            <a:ext cx="4375150" cy="5059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2E8B857-6632-5D46-AF05-A5C545AE8895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39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6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4" y="1535116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EA70337D-DF25-BE4E-AB24-027E19667A9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38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38356CD-EC16-174F-B003-493539CA73B0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1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65DDB72-5532-974C-A6B7-48858530E0D7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20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4" y="273052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4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37F55E6-F21E-2544-9808-AFF94A5528D8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42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3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41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50" y="6381750"/>
            <a:ext cx="990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C1E3A07-259D-F24E-AE9F-0C5E10B0328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08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28600"/>
            <a:ext cx="891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Enter Heading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066800"/>
            <a:ext cx="89154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  <p:sldLayoutId id="2147484803" r:id="rId12"/>
    <p:sldLayoutId id="2147484804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98DB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Char char="o"/>
        <a:defRPr sz="2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Verdana" charset="0"/>
        <a:buChar char="–"/>
        <a:defRPr sz="24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Arial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069FE310-9831-0646-9234-5772D9549536}" type="datetimeFigureOut">
              <a:rPr lang="en-US" altLang="en-US"/>
              <a:pPr>
                <a:defRPr/>
              </a:pPr>
              <a:t>7/10/2017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2E09E8-E4EC-0643-8031-69C3611E31D3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  <p:sldLayoutId id="2147484783" r:id="rId2"/>
    <p:sldLayoutId id="2147484784" r:id="rId3"/>
    <p:sldLayoutId id="2147484785" r:id="rId4"/>
    <p:sldLayoutId id="2147484786" r:id="rId5"/>
    <p:sldLayoutId id="2147484787" r:id="rId6"/>
    <p:sldLayoutId id="2147484788" r:id="rId7"/>
    <p:sldLayoutId id="2147484789" r:id="rId8"/>
    <p:sldLayoutId id="2147484790" r:id="rId9"/>
    <p:sldLayoutId id="2147484791" r:id="rId10"/>
    <p:sldLayoutId id="2147484792" r:id="rId11"/>
    <p:sldLayoutId id="2147484805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0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11" Type="http://schemas.openxmlformats.org/officeDocument/2006/relationships/image" Target="../media/image46.jpeg"/><Relationship Id="rId5" Type="http://schemas.openxmlformats.org/officeDocument/2006/relationships/image" Target="../media/image44.jpeg"/><Relationship Id="rId10" Type="http://schemas.openxmlformats.org/officeDocument/2006/relationships/image" Target="../media/image45.jpe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5" Type="http://schemas.openxmlformats.org/officeDocument/2006/relationships/image" Target="../media/image32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32.jpe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2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5571241"/>
            <a:ext cx="9144001" cy="131504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81000" y="2378328"/>
            <a:ext cx="9144000" cy="1706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S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THINKERS CAMPUS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s-E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NUEVA AGENDA URBANA: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s-ES" sz="2400" b="1" dirty="0">
                <a:solidFill>
                  <a:srgbClr val="0070C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compromiso para la prosperidad</a:t>
            </a:r>
            <a:endParaRPr lang="es-ES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9" y="280640"/>
            <a:ext cx="1738700" cy="1147909"/>
          </a:xfrm>
          <a:prstGeom prst="rect">
            <a:avLst/>
          </a:prstGeom>
        </p:spPr>
      </p:pic>
      <p:pic>
        <p:nvPicPr>
          <p:cNvPr id="9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39" y="280640"/>
            <a:ext cx="1304496" cy="1147909"/>
          </a:xfrm>
          <a:prstGeom prst="rect">
            <a:avLst/>
          </a:prstGeom>
        </p:spPr>
      </p:pic>
      <p:pic>
        <p:nvPicPr>
          <p:cNvPr id="11" name="Imagen 10" descr="Logo con el emblema de la ONU para uso de las entidades de la ON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80638"/>
            <a:ext cx="1638300" cy="11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5A71301-82D9-4E41-9004-2A69F643D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677" y="3086308"/>
            <a:ext cx="3530600" cy="3352800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1C78B482-2C79-4645-88D8-EEB2471D2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23441"/>
            <a:ext cx="215113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56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8760" y="1417638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El acceso a las arterias ha disminuido</a:t>
            </a:r>
            <a:endParaRPr lang="en-US" dirty="0"/>
          </a:p>
        </p:txBody>
      </p:sp>
      <p:pic>
        <p:nvPicPr>
          <p:cNvPr id="13" name="Immagine 1" descr="ARTERIAL ROAD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38683" r="24339" b="36420"/>
          <a:stretch/>
        </p:blipFill>
        <p:spPr>
          <a:xfrm>
            <a:off x="349686" y="1905001"/>
            <a:ext cx="4896555" cy="3385619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2" r="15177" b="14347"/>
          <a:stretch/>
        </p:blipFill>
        <p:spPr bwMode="auto">
          <a:xfrm>
            <a:off x="5410200" y="1668886"/>
            <a:ext cx="3634560" cy="412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3128" y="53668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 Narrow"/>
                <a:cs typeface="Arial Narrow"/>
              </a:rPr>
              <a:t>Distancia</a:t>
            </a:r>
            <a:r>
              <a:rPr lang="en-US" dirty="0">
                <a:solidFill>
                  <a:prstClr val="black"/>
                </a:solidFill>
                <a:latin typeface="Arial Narrow"/>
                <a:cs typeface="Arial Narrow"/>
              </a:rPr>
              <a:t> a pie </a:t>
            </a:r>
            <a:r>
              <a:rPr lang="en-US" dirty="0" err="1">
                <a:solidFill>
                  <a:prstClr val="black"/>
                </a:solidFill>
                <a:latin typeface="Arial Narrow"/>
                <a:cs typeface="Arial Narrow"/>
              </a:rPr>
              <a:t>desde</a:t>
            </a:r>
            <a:r>
              <a:rPr lang="en-US" dirty="0">
                <a:solidFill>
                  <a:prstClr val="black"/>
                </a:solidFill>
                <a:latin typeface="Arial Narrow"/>
                <a:cs typeface="Arial Narrow"/>
              </a:rPr>
              <a:t> un </a:t>
            </a:r>
            <a:r>
              <a:rPr lang="en-US" dirty="0" err="1">
                <a:solidFill>
                  <a:prstClr val="black"/>
                </a:solidFill>
                <a:latin typeface="Arial Narrow"/>
                <a:cs typeface="Arial Narrow"/>
              </a:rPr>
              <a:t>lugar</a:t>
            </a:r>
            <a:r>
              <a:rPr lang="en-US" dirty="0">
                <a:solidFill>
                  <a:prstClr val="black"/>
                </a:solidFill>
                <a:latin typeface="Arial Narrow"/>
                <a:cs typeface="Arial Narrow"/>
              </a:rPr>
              <a:t> a </a:t>
            </a:r>
            <a:r>
              <a:rPr lang="en-US" dirty="0" err="1">
                <a:solidFill>
                  <a:prstClr val="black"/>
                </a:solidFill>
                <a:latin typeface="Arial Narrow"/>
                <a:cs typeface="Arial Narrow"/>
              </a:rPr>
              <a:t>una</a:t>
            </a:r>
            <a:r>
              <a:rPr lang="en-US" dirty="0">
                <a:solidFill>
                  <a:prstClr val="black"/>
                </a:solidFill>
                <a:latin typeface="Arial Narrow"/>
                <a:cs typeface="Arial Narrow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 Narrow"/>
                <a:cs typeface="Arial Narrow"/>
              </a:rPr>
              <a:t>arteria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5" name="Rettangolo 18"/>
          <p:cNvSpPr/>
          <p:nvPr/>
        </p:nvSpPr>
        <p:spPr>
          <a:xfrm>
            <a:off x="576112" y="5454847"/>
            <a:ext cx="226786" cy="2267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0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454" y="1148369"/>
            <a:ext cx="510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El porcentaje de cruces también ha descendido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63128" y="53668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 Narrow"/>
              </a:rPr>
              <a:t>Porcentaje</a:t>
            </a:r>
            <a:r>
              <a:rPr lang="en-US" dirty="0">
                <a:solidFill>
                  <a:prstClr val="black"/>
                </a:solidFill>
                <a:latin typeface="Arial Narrow"/>
              </a:rPr>
              <a:t> de cruces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5" name="Rettangolo 18"/>
          <p:cNvSpPr/>
          <p:nvPr/>
        </p:nvSpPr>
        <p:spPr>
          <a:xfrm>
            <a:off x="576112" y="5454847"/>
            <a:ext cx="226786" cy="2267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8" name="Immagine 4" descr="JW_RM_022007_2730_V1_xgaplu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26" y="2145266"/>
            <a:ext cx="4044966" cy="2693133"/>
          </a:xfrm>
          <a:prstGeom prst="rect">
            <a:avLst/>
          </a:prstGeom>
        </p:spPr>
      </p:pic>
      <p:pic>
        <p:nvPicPr>
          <p:cNvPr id="9" name="Immagine 2" descr="4 WAYS 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39506" r="24920" b="38066"/>
          <a:stretch/>
        </p:blipFill>
        <p:spPr>
          <a:xfrm>
            <a:off x="344467" y="1987097"/>
            <a:ext cx="4610837" cy="30094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20424" y="536681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Arial Narrow"/>
                <a:cs typeface="Arial Narrow"/>
              </a:rPr>
              <a:t>A mayor porcentaje de cruces, mayor desarrollo</a:t>
            </a:r>
          </a:p>
        </p:txBody>
      </p:sp>
    </p:spTree>
    <p:extLst>
      <p:ext uri="{BB962C8B-B14F-4D97-AF65-F5344CB8AC3E}">
        <p14:creationId xmlns:p14="http://schemas.microsoft.com/office/powerpoint/2010/main" val="2995926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magine 29" descr="glob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3241964" cy="3241964"/>
          </a:xfrm>
          <a:prstGeom prst="rect">
            <a:avLst/>
          </a:prstGeom>
        </p:spPr>
      </p:pic>
      <p:sp>
        <p:nvSpPr>
          <p:cNvPr id="6" name="CasellaDiTesto 34"/>
          <p:cNvSpPr txBox="1"/>
          <p:nvPr/>
        </p:nvSpPr>
        <p:spPr>
          <a:xfrm>
            <a:off x="1665199" y="3429000"/>
            <a:ext cx="1889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latin typeface="Arial Narrow"/>
                <a:cs typeface="Arial Narrow"/>
              </a:rPr>
              <a:t>20,8%</a:t>
            </a:r>
            <a:r>
              <a:rPr lang="it-IT" sz="2000" dirty="0">
                <a:solidFill>
                  <a:srgbClr val="000000"/>
                </a:solidFill>
                <a:latin typeface="Arial Narrow"/>
                <a:cs typeface="Arial Narrow"/>
              </a:rPr>
              <a:t>*</a:t>
            </a:r>
            <a:endParaRPr lang="it-IT" sz="4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7" name="CasellaDiTesto 39"/>
          <p:cNvSpPr txBox="1"/>
          <p:nvPr/>
        </p:nvSpPr>
        <p:spPr>
          <a:xfrm>
            <a:off x="1371600" y="3048001"/>
            <a:ext cx="1954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Arial Narrow"/>
                <a:cs typeface="Arial Narrow"/>
              </a:rPr>
              <a:t>Suelo destinado a calles</a:t>
            </a:r>
          </a:p>
        </p:txBody>
      </p:sp>
      <p:sp>
        <p:nvSpPr>
          <p:cNvPr id="8" name="CasellaDiTesto 37"/>
          <p:cNvSpPr txBox="1"/>
          <p:nvPr/>
        </p:nvSpPr>
        <p:spPr>
          <a:xfrm>
            <a:off x="2610190" y="4267201"/>
            <a:ext cx="1217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Arial Narrow"/>
                <a:cs typeface="Arial Narrow"/>
              </a:rPr>
              <a:t>en 2015</a:t>
            </a:r>
          </a:p>
        </p:txBody>
      </p:sp>
      <p:grpSp>
        <p:nvGrpSpPr>
          <p:cNvPr id="9" name="Gruppo 30"/>
          <p:cNvGrpSpPr/>
          <p:nvPr/>
        </p:nvGrpSpPr>
        <p:grpSpPr>
          <a:xfrm>
            <a:off x="4876800" y="2295671"/>
            <a:ext cx="5448328" cy="3267546"/>
            <a:chOff x="3602525" y="2972560"/>
            <a:chExt cx="6215611" cy="3727712"/>
          </a:xfrm>
        </p:grpSpPr>
        <p:pic>
          <p:nvPicPr>
            <p:cNvPr id="10" name="Immagine 31" descr="anni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61" t="37585" r="24338" b="38084"/>
            <a:stretch/>
          </p:blipFill>
          <p:spPr>
            <a:xfrm>
              <a:off x="3602525" y="2972560"/>
              <a:ext cx="5340897" cy="3727712"/>
            </a:xfrm>
            <a:prstGeom prst="rect">
              <a:avLst/>
            </a:prstGeom>
          </p:spPr>
        </p:pic>
        <p:sp>
          <p:nvSpPr>
            <p:cNvPr id="11" name="CasellaDiTesto 32"/>
            <p:cNvSpPr txBox="1"/>
            <p:nvPr/>
          </p:nvSpPr>
          <p:spPr>
            <a:xfrm>
              <a:off x="4369808" y="3332601"/>
              <a:ext cx="1723510" cy="421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  <a:latin typeface="Arial Narrow"/>
                  <a:cs typeface="Arial Narrow"/>
                </a:rPr>
                <a:t>25%</a:t>
              </a:r>
            </a:p>
          </p:txBody>
        </p:sp>
        <p:sp>
          <p:nvSpPr>
            <p:cNvPr id="12" name="CasellaDiTesto 33"/>
            <p:cNvSpPr txBox="1"/>
            <p:nvPr/>
          </p:nvSpPr>
          <p:spPr>
            <a:xfrm>
              <a:off x="8094626" y="3839550"/>
              <a:ext cx="1723510" cy="421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00"/>
                  </a:solidFill>
                  <a:latin typeface="Arial Narrow"/>
                  <a:cs typeface="Arial Narrow"/>
                </a:rPr>
                <a:t>21%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85522" y="1330369"/>
            <a:ext cx="80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ESPACIO PÚBLICO		El área destinado a calles es insuficiente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CasellaDiTesto 35"/>
          <p:cNvSpPr txBox="1"/>
          <p:nvPr/>
        </p:nvSpPr>
        <p:spPr>
          <a:xfrm>
            <a:off x="1071523" y="5491177"/>
            <a:ext cx="4294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 Narrow"/>
                <a:cs typeface="Arial Narrow"/>
              </a:rPr>
              <a:t>Pero el </a:t>
            </a:r>
            <a:r>
              <a:rPr lang="it-IT" sz="2400" b="1" dirty="0">
                <a:solidFill>
                  <a:srgbClr val="000000"/>
                </a:solidFill>
                <a:latin typeface="Arial Narrow"/>
                <a:cs typeface="Arial Narrow"/>
              </a:rPr>
              <a:t>48% </a:t>
            </a:r>
            <a:r>
              <a:rPr lang="it-IT" dirty="0">
                <a:solidFill>
                  <a:srgbClr val="000000"/>
                </a:solidFill>
                <a:latin typeface="Arial Narrow"/>
                <a:cs typeface="Arial Narrow"/>
              </a:rPr>
              <a:t>de ciudades destinan menos del 20% </a:t>
            </a:r>
            <a:r>
              <a:rPr lang="en-US" dirty="0">
                <a:solidFill>
                  <a:srgbClr val="000000"/>
                </a:solidFill>
                <a:latin typeface="Arial Narrow"/>
                <a:cs typeface="Arial Narrow"/>
              </a:rPr>
              <a:t>del </a:t>
            </a:r>
            <a:r>
              <a:rPr lang="en-US" dirty="0" err="1">
                <a:solidFill>
                  <a:srgbClr val="000000"/>
                </a:solidFill>
                <a:latin typeface="Arial Narrow"/>
                <a:cs typeface="Arial Narrow"/>
              </a:rPr>
              <a:t>suelo</a:t>
            </a:r>
            <a:r>
              <a:rPr lang="en-US" dirty="0">
                <a:solidFill>
                  <a:srgbClr val="000000"/>
                </a:solidFill>
                <a:latin typeface="Arial Narrow"/>
                <a:cs typeface="Arial Narrow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 Narrow"/>
                <a:cs typeface="Arial Narrow"/>
              </a:rPr>
              <a:t>urbano</a:t>
            </a:r>
            <a:r>
              <a:rPr lang="en-US" dirty="0">
                <a:solidFill>
                  <a:srgbClr val="000000"/>
                </a:solidFill>
                <a:latin typeface="Arial Narrow"/>
                <a:cs typeface="Arial Narrow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Arial Narrow"/>
                <a:cs typeface="Arial Narrow"/>
              </a:rPr>
              <a:t>calles</a:t>
            </a:r>
            <a:endParaRPr lang="it-IT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948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n-US" dirty="0">
                <a:solidFill>
                  <a:srgbClr val="00B0F0"/>
                </a:solidFill>
                <a:latin typeface="Arial" charset="0"/>
                <a:cs typeface="Arial" charset="0"/>
              </a:rPr>
              <a:t>Financiación de la Urbanización</a:t>
            </a:r>
            <a:endParaRPr lang="en-US" altLang="en-US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pic>
        <p:nvPicPr>
          <p:cNvPr id="6147" name="Picture 3" descr="D:\Presentations\20161212 Barcelona\Nairobi City, Kenya 2015. Â© Julius Mwelu-HABITAT_0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72" y="1478271"/>
            <a:ext cx="7239000" cy="473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9346" y="874711"/>
            <a:ext cx="8314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 </a:t>
            </a:r>
            <a:r>
              <a:rPr lang="en-US" sz="2000" dirty="0" err="1"/>
              <a:t>urbanización</a:t>
            </a:r>
            <a:r>
              <a:rPr lang="en-US" sz="2000" dirty="0"/>
              <a:t> genera mucho </a:t>
            </a:r>
            <a:r>
              <a:rPr lang="en-US" sz="2000" b="1" dirty="0"/>
              <a:t>valor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7819" y="621167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Hay </a:t>
            </a:r>
            <a:r>
              <a:rPr lang="en-US" dirty="0" err="1">
                <a:solidFill>
                  <a:schemeClr val="bg1"/>
                </a:solidFill>
              </a:rPr>
              <a:t>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abordar</a:t>
            </a:r>
            <a:r>
              <a:rPr lang="en-US" dirty="0">
                <a:solidFill>
                  <a:schemeClr val="bg1"/>
                </a:solidFill>
              </a:rPr>
              <a:t> a la </a:t>
            </a:r>
            <a:r>
              <a:rPr lang="en-US" dirty="0" err="1">
                <a:solidFill>
                  <a:schemeClr val="bg1"/>
                </a:solidFill>
              </a:rPr>
              <a:t>Urbanización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inversión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no </a:t>
            </a:r>
            <a:r>
              <a:rPr lang="en-US" b="1" dirty="0" err="1">
                <a:solidFill>
                  <a:schemeClr val="bg1"/>
                </a:solidFill>
              </a:rPr>
              <a:t>como</a:t>
            </a:r>
            <a:r>
              <a:rPr lang="en-US" b="1" dirty="0">
                <a:solidFill>
                  <a:schemeClr val="bg1"/>
                </a:solidFill>
              </a:rPr>
              <a:t> un </a:t>
            </a:r>
            <a:r>
              <a:rPr lang="en-US" b="1" dirty="0" err="1">
                <a:solidFill>
                  <a:schemeClr val="bg1"/>
                </a:solidFill>
              </a:rPr>
              <a:t>coste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14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5" y="1352811"/>
            <a:ext cx="5680491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1" y="122261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Plan Financiero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83413" y="1752600"/>
            <a:ext cx="35250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/>
              <a:t>Funciones</a:t>
            </a:r>
            <a:r>
              <a:rPr lang="en-US" sz="1600" dirty="0"/>
              <a:t> </a:t>
            </a:r>
            <a:r>
              <a:rPr lang="en-US" sz="1600" dirty="0" err="1"/>
              <a:t>básicas</a:t>
            </a:r>
            <a:endParaRPr lang="en-US" sz="1600" dirty="0"/>
          </a:p>
          <a:p>
            <a:r>
              <a:rPr lang="en-US" sz="1600" dirty="0"/>
              <a:t>	</a:t>
            </a:r>
            <a:r>
              <a:rPr lang="en-US" sz="1200" dirty="0" err="1"/>
              <a:t>Cadastro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Planificación</a:t>
            </a:r>
            <a:r>
              <a:rPr lang="en-US" sz="1200" dirty="0"/>
              <a:t> </a:t>
            </a:r>
            <a:r>
              <a:rPr lang="en-US" sz="1200" dirty="0" err="1"/>
              <a:t>urbana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Normas</a:t>
            </a:r>
            <a:r>
              <a:rPr lang="en-US" sz="1200" dirty="0"/>
              <a:t> de </a:t>
            </a:r>
            <a:r>
              <a:rPr lang="en-US" sz="1200" dirty="0" err="1"/>
              <a:t>edificación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Ordenanzas</a:t>
            </a:r>
            <a:r>
              <a:rPr lang="en-US" sz="1200" dirty="0"/>
              <a:t> </a:t>
            </a:r>
            <a:r>
              <a:rPr lang="en-US" sz="1200" dirty="0" err="1"/>
              <a:t>municipales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Inspección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Recaudación</a:t>
            </a:r>
            <a:r>
              <a:rPr lang="en-US" sz="1200" dirty="0"/>
              <a:t> de </a:t>
            </a:r>
            <a:r>
              <a:rPr lang="en-US" sz="1200" dirty="0" err="1"/>
              <a:t>impuestos</a:t>
            </a:r>
            <a:endParaRPr lang="en-US" sz="1600" dirty="0"/>
          </a:p>
          <a:p>
            <a:endParaRPr lang="en-US" sz="1600" dirty="0"/>
          </a:p>
          <a:p>
            <a:pPr marL="342900" indent="-342900">
              <a:buAutoNum type="arabicPeriod" startAt="2"/>
            </a:pPr>
            <a:r>
              <a:rPr lang="es-ES_tradnl" sz="1600" dirty="0"/>
              <a:t>Servicios Urbanos Básicos</a:t>
            </a:r>
            <a:endParaRPr lang="en-US" sz="1600" dirty="0"/>
          </a:p>
          <a:p>
            <a:pPr lvl="2"/>
            <a:endParaRPr lang="en-US" sz="1200" dirty="0"/>
          </a:p>
          <a:p>
            <a:pPr lvl="2"/>
            <a:r>
              <a:rPr lang="en-US" sz="1200" dirty="0" err="1"/>
              <a:t>Mantenimiento</a:t>
            </a:r>
            <a:r>
              <a:rPr lang="en-US" sz="1200" dirty="0"/>
              <a:t> </a:t>
            </a:r>
            <a:r>
              <a:rPr lang="en-US" sz="1200" dirty="0" err="1"/>
              <a:t>calles</a:t>
            </a:r>
            <a:r>
              <a:rPr lang="en-US" sz="1200" dirty="0"/>
              <a:t>- </a:t>
            </a:r>
            <a:r>
              <a:rPr lang="en-US" sz="1200" dirty="0" err="1"/>
              <a:t>espacio</a:t>
            </a:r>
            <a:r>
              <a:rPr lang="en-US" sz="1200" dirty="0"/>
              <a:t> </a:t>
            </a:r>
            <a:r>
              <a:rPr lang="en-US" sz="1200" dirty="0" err="1"/>
              <a:t>público</a:t>
            </a:r>
            <a:endParaRPr lang="en-US" sz="1200" dirty="0"/>
          </a:p>
          <a:p>
            <a:pPr lvl="2"/>
            <a:r>
              <a:rPr lang="en-US" sz="1200" dirty="0" err="1"/>
              <a:t>Saneamiento</a:t>
            </a:r>
            <a:endParaRPr lang="en-US" sz="1200" dirty="0"/>
          </a:p>
          <a:p>
            <a:pPr lvl="2"/>
            <a:r>
              <a:rPr lang="en-US" sz="1200" dirty="0" err="1"/>
              <a:t>Gestión</a:t>
            </a:r>
            <a:r>
              <a:rPr lang="en-US" sz="1200" dirty="0"/>
              <a:t> </a:t>
            </a:r>
            <a:r>
              <a:rPr lang="en-US" sz="1200" dirty="0" err="1"/>
              <a:t>residuos</a:t>
            </a:r>
            <a:endParaRPr lang="en-US" sz="1200" dirty="0"/>
          </a:p>
          <a:p>
            <a:pPr lvl="2"/>
            <a:r>
              <a:rPr lang="en-US" sz="1200" dirty="0"/>
              <a:t>Agua, </a:t>
            </a:r>
            <a:r>
              <a:rPr lang="en-US" sz="1200" dirty="0" err="1"/>
              <a:t>Energía</a:t>
            </a:r>
            <a:r>
              <a:rPr lang="en-US" sz="1200" dirty="0"/>
              <a:t>, </a:t>
            </a:r>
            <a:r>
              <a:rPr lang="en-US" sz="1200" dirty="0" err="1"/>
              <a:t>Movilidad</a:t>
            </a:r>
            <a:endParaRPr lang="en-US" sz="1600" dirty="0"/>
          </a:p>
          <a:p>
            <a:pPr marL="342900" indent="-342900">
              <a:buAutoNum type="arabicPeriod" startAt="3"/>
            </a:pPr>
            <a:r>
              <a:rPr lang="es-ES_tradnl" sz="1600" dirty="0"/>
              <a:t>Servicios Complementarios</a:t>
            </a:r>
            <a:endParaRPr lang="en-US" sz="1600" dirty="0"/>
          </a:p>
          <a:p>
            <a:r>
              <a:rPr lang="en-US" sz="1600" dirty="0"/>
              <a:t>             </a:t>
            </a:r>
            <a:r>
              <a:rPr lang="en-US" sz="1200" dirty="0" err="1"/>
              <a:t>Seguridad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Educación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Servicios</a:t>
            </a:r>
            <a:r>
              <a:rPr lang="en-US" sz="1200" dirty="0"/>
              <a:t> </a:t>
            </a:r>
            <a:r>
              <a:rPr lang="en-US" sz="1200" dirty="0" err="1"/>
              <a:t>sanitarios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Vivienda</a:t>
            </a:r>
            <a:r>
              <a:rPr lang="en-US" sz="1200" dirty="0"/>
              <a:t> </a:t>
            </a:r>
            <a:r>
              <a:rPr lang="en-US" sz="1200" dirty="0" err="1"/>
              <a:t>pública</a:t>
            </a:r>
            <a:endParaRPr lang="en-US" sz="1200" dirty="0"/>
          </a:p>
          <a:p>
            <a:r>
              <a:rPr lang="en-US" sz="1200" dirty="0"/>
              <a:t>	</a:t>
            </a:r>
            <a:r>
              <a:rPr lang="en-US" sz="1200" dirty="0" err="1"/>
              <a:t>Economía</a:t>
            </a:r>
            <a:r>
              <a:rPr lang="en-US" sz="1200" dirty="0"/>
              <a:t> local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8375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rgbClr val="00B0F0"/>
                </a:solidFill>
              </a:rPr>
              <a:t> Implementación local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026" name="Picture 2" descr="D:\Presentations\2017\20170117 WEF Davos\Planned City Exten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1"/>
            <a:ext cx="5257800" cy="17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95235" y="3581400"/>
            <a:ext cx="673453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Planes de </a:t>
            </a:r>
            <a:r>
              <a:rPr lang="en-US" sz="2400" b="1" dirty="0" err="1"/>
              <a:t>Ensanches</a:t>
            </a:r>
            <a:r>
              <a:rPr lang="en-US" sz="2400" b="1" dirty="0"/>
              <a:t> Urbanos (extensions)</a:t>
            </a:r>
          </a:p>
          <a:p>
            <a:pPr algn="ctr"/>
            <a:r>
              <a:rPr lang="en-US" sz="2400" b="1" dirty="0"/>
              <a:t>Planes de </a:t>
            </a:r>
            <a:r>
              <a:rPr lang="en-US" sz="2400" b="1" dirty="0" err="1"/>
              <a:t>Redensificaci</a:t>
            </a:r>
            <a:r>
              <a:rPr lang="es-ES_tradnl" sz="2400" b="1" dirty="0" err="1"/>
              <a:t>ón</a:t>
            </a:r>
            <a:endParaRPr lang="es-ES_tradnl" sz="2400" b="1" dirty="0"/>
          </a:p>
          <a:p>
            <a:pPr algn="ctr"/>
            <a:r>
              <a:rPr lang="es-ES_tradnl" sz="2400" b="1" dirty="0"/>
              <a:t>Planes de Regeneración</a:t>
            </a:r>
          </a:p>
          <a:p>
            <a:pPr algn="ctr"/>
            <a:endParaRPr lang="es-ES_tradnl" sz="2400" b="1" dirty="0"/>
          </a:p>
          <a:p>
            <a:pPr algn="ctr"/>
            <a:r>
              <a:rPr lang="en-US" sz="1600" b="1" dirty="0" err="1"/>
              <a:t>Nuevas</a:t>
            </a:r>
            <a:r>
              <a:rPr lang="en-US" sz="1600" b="1" dirty="0"/>
              <a:t> </a:t>
            </a:r>
            <a:r>
              <a:rPr lang="en-US" sz="1600" b="1" dirty="0" err="1"/>
              <a:t>ciudades</a:t>
            </a:r>
            <a:r>
              <a:rPr lang="en-US" sz="1600" b="1" dirty="0"/>
              <a:t>, </a:t>
            </a:r>
            <a:r>
              <a:rPr lang="en-US" sz="1600" b="1" dirty="0" err="1"/>
              <a:t>suburbializaci</a:t>
            </a:r>
            <a:r>
              <a:rPr lang="es-ES_tradnl" sz="1600" b="1" dirty="0" err="1"/>
              <a:t>ó</a:t>
            </a:r>
            <a:r>
              <a:rPr lang="en-US" sz="1600" b="1" dirty="0"/>
              <a:t>n,</a:t>
            </a:r>
          </a:p>
          <a:p>
            <a:pPr algn="ctr"/>
            <a:r>
              <a:rPr lang="es-ES_tradnl" sz="1600" b="1" dirty="0"/>
              <a:t>promociones de vivienda pública masiva,</a:t>
            </a:r>
          </a:p>
          <a:p>
            <a:pPr algn="ctr"/>
            <a:r>
              <a:rPr lang="es-ES_tradnl" sz="1600" b="1" dirty="0"/>
              <a:t>condominios vallados</a:t>
            </a:r>
            <a:endParaRPr lang="en-US" sz="1600" b="1" dirty="0"/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03931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" y="7257"/>
            <a:ext cx="9898743" cy="68372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B87B3-A445-594D-9E87-CA7778C141F6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67200"/>
            <a:ext cx="35306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29098"/>
            <a:ext cx="6122645" cy="4120786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47CBF66-B830-42FC-9C52-3FA6FF2B6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8" y="5486400"/>
            <a:ext cx="3970499" cy="67084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A8DEAB4-4D72-462E-873E-56841B792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0" y="4204478"/>
            <a:ext cx="9906000" cy="609600"/>
          </a:xfrm>
          <a:prstGeom prst="rect">
            <a:avLst/>
          </a:prstGeom>
          <a:solidFill>
            <a:srgbClr val="0098DB"/>
          </a:solidFill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Una </a:t>
            </a:r>
            <a:r>
              <a:rPr lang="en-US" altLang="en-US" sz="2800" b="1" dirty="0" err="1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Campaña</a:t>
            </a:r>
            <a:r>
              <a:rPr lang="en-US" altLang="en-US" sz="2800" b="1" dirty="0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 para </a:t>
            </a:r>
            <a:r>
              <a:rPr lang="en-US" altLang="en-US" sz="2800" b="1" dirty="0" err="1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cambiar</a:t>
            </a:r>
            <a:r>
              <a:rPr lang="en-US" altLang="en-US" sz="2800" b="1" dirty="0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nuestro</a:t>
            </a:r>
            <a:r>
              <a:rPr lang="en-US" altLang="en-US" sz="2800" b="1" dirty="0">
                <a:solidFill>
                  <a:schemeClr val="bg1"/>
                </a:solidFill>
                <a:ea typeface="American Typewriter" charset="0"/>
                <a:cs typeface="American Typewriter" charset="0"/>
              </a:rPr>
              <a:t> FUTURO URBANO</a:t>
            </a:r>
          </a:p>
        </p:txBody>
      </p:sp>
    </p:spTree>
    <p:extLst>
      <p:ext uri="{BB962C8B-B14F-4D97-AF65-F5344CB8AC3E}">
        <p14:creationId xmlns:p14="http://schemas.microsoft.com/office/powerpoint/2010/main" val="787029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9" y="0"/>
            <a:ext cx="9909630" cy="6857999"/>
          </a:xfrm>
          <a:prstGeom prst="rect">
            <a:avLst/>
          </a:prstGeom>
        </p:spPr>
      </p:pic>
      <p:sp>
        <p:nvSpPr>
          <p:cNvPr id="32769" name="TextBox 10"/>
          <p:cNvSpPr txBox="1">
            <a:spLocks noChangeArrowheads="1"/>
          </p:cNvSpPr>
          <p:nvPr/>
        </p:nvSpPr>
        <p:spPr bwMode="auto">
          <a:xfrm>
            <a:off x="300038" y="1779686"/>
            <a:ext cx="960596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CO" altLang="en-US" sz="2400" dirty="0">
                <a:latin typeface="Arial" charset="0"/>
              </a:rPr>
              <a:t>Un mecanismo global de </a:t>
            </a:r>
            <a:r>
              <a:rPr lang="es-CO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concienciación para movilizar </a:t>
            </a:r>
            <a:r>
              <a:rPr lang="es-CO" altLang="en-US" sz="2400" dirty="0">
                <a:latin typeface="Arial" charset="0"/>
              </a:rPr>
              <a:t>a los actores urbanos hacia la urbanización sostenible, ofreciendo un espacio para compartir soluciones urbanas, </a:t>
            </a:r>
            <a:r>
              <a:rPr lang="es-CO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construir consenso </a:t>
            </a:r>
            <a:r>
              <a:rPr lang="es-CO" altLang="en-US" sz="2400" dirty="0">
                <a:latin typeface="Arial" charset="0"/>
              </a:rPr>
              <a:t>e </a:t>
            </a:r>
            <a:r>
              <a:rPr lang="es-CO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implementar</a:t>
            </a:r>
            <a:r>
              <a:rPr lang="es-CO" altLang="en-US" sz="2400" dirty="0">
                <a:latin typeface="Arial" charset="0"/>
              </a:rPr>
              <a:t> conjuntamente la Nueva Agenda Urbana.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s-CO" altLang="en-US" sz="2400" dirty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CO" altLang="en-US" sz="2400" dirty="0">
                <a:latin typeface="Arial" charset="0"/>
              </a:rPr>
              <a:t>Impulsado por más de </a:t>
            </a:r>
            <a:r>
              <a:rPr lang="es-CO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180 organizaciones </a:t>
            </a:r>
            <a:r>
              <a:rPr lang="es-CO" altLang="en-US" sz="2400" dirty="0">
                <a:latin typeface="Arial" charset="0"/>
              </a:rPr>
              <a:t>comprometidas y dedicadas a la urbanización sostenible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en-US" sz="2400" dirty="0">
              <a:latin typeface="Arial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400" dirty="0" err="1">
                <a:latin typeface="Arial" charset="0"/>
              </a:rPr>
              <a:t>Coordinado</a:t>
            </a:r>
            <a:r>
              <a:rPr lang="en-US" altLang="en-US" sz="2400" dirty="0">
                <a:latin typeface="Arial" charset="0"/>
              </a:rPr>
              <a:t> </a:t>
            </a:r>
            <a:r>
              <a:rPr lang="en-US" altLang="en-US" sz="2400" dirty="0" err="1">
                <a:latin typeface="Arial" charset="0"/>
              </a:rPr>
              <a:t>por</a:t>
            </a:r>
            <a:r>
              <a:rPr lang="en-US" altLang="en-US" sz="2400" dirty="0">
                <a:latin typeface="Arial" charset="0"/>
              </a:rPr>
              <a:t> ONU-Habitat</a:t>
            </a:r>
          </a:p>
        </p:txBody>
      </p:sp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2438400" y="990600"/>
            <a:ext cx="670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 Rounded MT Bold" charset="0"/>
              </a:rPr>
              <a:t>La </a:t>
            </a:r>
            <a:r>
              <a:rPr lang="en-US" altLang="en-US" b="1" dirty="0" err="1">
                <a:latin typeface="Arial Rounded MT Bold" charset="0"/>
              </a:rPr>
              <a:t>Campaña</a:t>
            </a:r>
            <a:r>
              <a:rPr lang="en-US" altLang="en-US" b="1" dirty="0">
                <a:latin typeface="Arial Rounded MT Bold" charset="0"/>
              </a:rPr>
              <a:t> Urbana Mundial</a:t>
            </a:r>
            <a:endParaRPr lang="en-US" altLang="en-US" b="1" i="1" dirty="0">
              <a:latin typeface="Arial Rounded MT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" y="33997"/>
            <a:ext cx="215113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97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unhabitat.org/wp-content/uploads/2015/02/Together-Towards-Stam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47" y="109536"/>
            <a:ext cx="2000759" cy="186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5" name="AutoShape 2" descr="Image result for policy un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7346" name="AutoShape 4" descr="Image result for policy unit"/>
          <p:cNvSpPr>
            <a:spLocks noChangeAspect="1" noChangeArrowheads="1"/>
          </p:cNvSpPr>
          <p:nvPr/>
        </p:nvSpPr>
        <p:spPr bwMode="auto">
          <a:xfrm>
            <a:off x="333375" y="79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7347" name="AutoShape 6" descr="Image result for policy unit"/>
          <p:cNvSpPr>
            <a:spLocks noChangeAspect="1" noChangeArrowheads="1"/>
          </p:cNvSpPr>
          <p:nvPr/>
        </p:nvSpPr>
        <p:spPr bwMode="auto">
          <a:xfrm>
            <a:off x="498475" y="1603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7350" name="TextBox 1"/>
          <p:cNvSpPr txBox="1">
            <a:spLocks noChangeArrowheads="1"/>
          </p:cNvSpPr>
          <p:nvPr/>
        </p:nvSpPr>
        <p:spPr bwMode="auto">
          <a:xfrm>
            <a:off x="2940193" y="824763"/>
            <a:ext cx="4827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charset="0"/>
              </a:rPr>
              <a:t>FASE 1 (2015-2016)</a:t>
            </a:r>
          </a:p>
        </p:txBody>
      </p:sp>
      <p:sp>
        <p:nvSpPr>
          <p:cNvPr id="57349" name="Rectangle 2"/>
          <p:cNvSpPr txBox="1">
            <a:spLocks noChangeArrowheads="1"/>
          </p:cNvSpPr>
          <p:nvPr/>
        </p:nvSpPr>
        <p:spPr bwMode="auto">
          <a:xfrm>
            <a:off x="1295400" y="1440140"/>
            <a:ext cx="7315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FF0000"/>
                </a:solidFill>
                <a:latin typeface="Arial Rounded MT Bold" charset="0"/>
              </a:rPr>
              <a:t>26 UTCs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Arial Rounded MT Bold" charset="0"/>
              </a:rPr>
              <a:t>7,847 </a:t>
            </a:r>
            <a:r>
              <a:rPr lang="es-CO" altLang="en-US" sz="2200" dirty="0">
                <a:latin typeface="Arial Rounded MT Bold" charset="0"/>
              </a:rPr>
              <a:t>participantes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Arial Rounded MT Bold" charset="0"/>
              </a:rPr>
              <a:t>de 2,137 </a:t>
            </a:r>
            <a:r>
              <a:rPr lang="en-GB" altLang="en-US" sz="2200" dirty="0" err="1">
                <a:latin typeface="Arial Rounded MT Bold" charset="0"/>
              </a:rPr>
              <a:t>organizaciones</a:t>
            </a:r>
            <a:endParaRPr lang="en-GB" altLang="en-US" sz="2200" dirty="0">
              <a:latin typeface="Arial Rounded MT Bold" charset="0"/>
            </a:endParaRP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 sz="2200" dirty="0">
                <a:latin typeface="Arial Rounded MT Bold" charset="0"/>
              </a:rPr>
              <a:t>de 124 </a:t>
            </a:r>
            <a:r>
              <a:rPr lang="en-GB" altLang="en-US" sz="2200" dirty="0" err="1">
                <a:latin typeface="Arial Rounded MT Bold" charset="0"/>
              </a:rPr>
              <a:t>países</a:t>
            </a:r>
            <a:endParaRPr lang="en-GB" altLang="en-US" sz="2200" dirty="0">
              <a:latin typeface="Arial Rounded MT Bold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9" y="228600"/>
            <a:ext cx="1981200" cy="1295442"/>
          </a:xfrm>
          <a:prstGeom prst="rect">
            <a:avLst/>
          </a:prstGeom>
        </p:spPr>
      </p:pic>
      <p:pic>
        <p:nvPicPr>
          <p:cNvPr id="13" name="Picture 6" descr="Screen Shot 2016-03-06 at 14.22.47.png">
            <a:extLst>
              <a:ext uri="{FF2B5EF4-FFF2-40B4-BE49-F238E27FC236}">
                <a16:creationId xmlns:a16="http://schemas.microsoft.com/office/drawing/2014/main" id="{2BB35943-0991-4F6A-8A9F-BA4586AC1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060803"/>
            <a:ext cx="87534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creen Shot 2016-03-06 at 14.23.17.png">
            <a:extLst>
              <a:ext uri="{FF2B5EF4-FFF2-40B4-BE49-F238E27FC236}">
                <a16:creationId xmlns:a16="http://schemas.microsoft.com/office/drawing/2014/main" id="{4D474509-6616-4FE9-BA72-B523F7F81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0" y="4934053"/>
            <a:ext cx="8753475" cy="1866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93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 txBox="1">
            <a:spLocks noChangeArrowheads="1"/>
          </p:cNvSpPr>
          <p:nvPr/>
        </p:nvSpPr>
        <p:spPr bwMode="auto">
          <a:xfrm>
            <a:off x="1" y="185738"/>
            <a:ext cx="9906000" cy="609600"/>
          </a:xfrm>
          <a:prstGeom prst="rect">
            <a:avLst/>
          </a:prstGeom>
          <a:solidFill>
            <a:schemeClr val="tx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 Rounded MT Bold" charset="0"/>
                <a:ea typeface="American Typewriter" charset="0"/>
                <a:cs typeface="American Typewriter" charset="0"/>
              </a:rPr>
              <a:t>     HACIA HABITAT III</a:t>
            </a:r>
          </a:p>
        </p:txBody>
      </p:sp>
      <p:pic>
        <p:nvPicPr>
          <p:cNvPr id="409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1175"/>
            <a:ext cx="434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5029200" y="1706727"/>
            <a:ext cx="291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 Rounded MT Bold" charset="0"/>
              </a:rPr>
              <a:t>PREPARANDO LA CIUDAD QUE NECESITAMOS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>
              <a:latin typeface="Arial Rounded MT Bold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 Rounded MT Bold" charset="0"/>
              </a:rPr>
              <a:t>APROBADO EN ABRIL 2016, PRAGA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962650" y="6051909"/>
            <a:ext cx="3543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 Rounded MT Bold" charset="0"/>
              </a:rPr>
              <a:t>#</a:t>
            </a:r>
            <a:r>
              <a:rPr lang="en-US" altLang="en-US" sz="2800" dirty="0" err="1">
                <a:solidFill>
                  <a:srgbClr val="FF0000"/>
                </a:solidFill>
                <a:latin typeface="Arial Rounded MT Bold" charset="0"/>
              </a:rPr>
              <a:t>TheCityWeNeed</a:t>
            </a:r>
            <a:endParaRPr lang="en-US" altLang="en-US" sz="2800" dirty="0">
              <a:solidFill>
                <a:srgbClr val="FF0000"/>
              </a:solidFill>
              <a:latin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80000">
            <a:off x="1208856" y="1350440"/>
            <a:ext cx="3469173" cy="49211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545651"/>
            <a:ext cx="1992937" cy="21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boulaick\Pictures\29916456953_96a58f8c7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07" y="2514600"/>
            <a:ext cx="9935308" cy="39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Presentations\20161212 Barcelona\logo-habitat-i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444"/>
            <a:ext cx="1365930" cy="12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772923"/>
            <a:ext cx="69719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III </a:t>
            </a:r>
            <a:r>
              <a:rPr lang="en-US" sz="2000" b="1" dirty="0" err="1"/>
              <a:t>Conferencia</a:t>
            </a:r>
            <a:r>
              <a:rPr lang="en-US" sz="2000" b="1" dirty="0"/>
              <a:t> de las </a:t>
            </a:r>
            <a:r>
              <a:rPr lang="en-US" sz="2000" b="1" dirty="0" err="1"/>
              <a:t>Naciones</a:t>
            </a:r>
            <a:r>
              <a:rPr lang="en-US" sz="2000" b="1" dirty="0"/>
              <a:t> </a:t>
            </a:r>
            <a:r>
              <a:rPr lang="en-US" sz="2000" b="1" dirty="0" err="1"/>
              <a:t>Unidas</a:t>
            </a:r>
            <a:r>
              <a:rPr lang="en-US" sz="2000" b="1" dirty="0"/>
              <a:t> para la </a:t>
            </a:r>
            <a:r>
              <a:rPr lang="en-US" sz="2000" b="1" dirty="0" err="1"/>
              <a:t>Vivienda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y el </a:t>
            </a:r>
            <a:r>
              <a:rPr lang="en-US" sz="2000" b="1" dirty="0" err="1"/>
              <a:t>Desarrollo</a:t>
            </a:r>
            <a:r>
              <a:rPr lang="en-US" sz="2000" b="1" dirty="0"/>
              <a:t> </a:t>
            </a:r>
            <a:r>
              <a:rPr lang="en-US" sz="2000" b="1" dirty="0" err="1"/>
              <a:t>Urbano</a:t>
            </a:r>
            <a:r>
              <a:rPr lang="en-US" sz="2000" b="1" dirty="0"/>
              <a:t> </a:t>
            </a:r>
            <a:r>
              <a:rPr lang="en-US" sz="2000" b="1" dirty="0" err="1"/>
              <a:t>Sostenible</a:t>
            </a:r>
            <a:r>
              <a:rPr lang="en-US" sz="2000" b="1" dirty="0"/>
              <a:t> HABITAT III</a:t>
            </a:r>
          </a:p>
          <a:p>
            <a:pPr algn="ctr"/>
            <a:endParaRPr lang="en-US" sz="20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La Nueva Agenda Urbana</a:t>
            </a:r>
          </a:p>
        </p:txBody>
      </p:sp>
    </p:spTree>
    <p:extLst>
      <p:ext uri="{BB962C8B-B14F-4D97-AF65-F5344CB8AC3E}">
        <p14:creationId xmlns:p14="http://schemas.microsoft.com/office/powerpoint/2010/main" val="712465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785938"/>
            <a:ext cx="26019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4450"/>
            <a:ext cx="26019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1795463"/>
            <a:ext cx="26019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503613"/>
            <a:ext cx="26019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229225"/>
            <a:ext cx="26035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AutoShape 2" descr="Image result for policy un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43015" name="AutoShape 4" descr="Image result for policy unit"/>
          <p:cNvSpPr>
            <a:spLocks noChangeAspect="1" noChangeArrowheads="1"/>
          </p:cNvSpPr>
          <p:nvPr/>
        </p:nvSpPr>
        <p:spPr bwMode="auto">
          <a:xfrm>
            <a:off x="333375" y="79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43016" name="AutoShape 6" descr="Image result for policy unit"/>
          <p:cNvSpPr>
            <a:spLocks noChangeAspect="1" noChangeArrowheads="1"/>
          </p:cNvSpPr>
          <p:nvPr/>
        </p:nvSpPr>
        <p:spPr bwMode="auto">
          <a:xfrm>
            <a:off x="498475" y="1603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4301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4288"/>
            <a:ext cx="26035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522663"/>
            <a:ext cx="26035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14288"/>
            <a:ext cx="260826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778000"/>
            <a:ext cx="26098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532188"/>
            <a:ext cx="26098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830263" y="1779588"/>
            <a:ext cx="2608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None/>
              <a:defRPr/>
            </a:pPr>
            <a:r>
              <a:rPr lang="es-CO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 asequible, accesible y equitativa</a:t>
            </a:r>
            <a:endParaRPr lang="en-US" altLang="zh-C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20738" y="6350"/>
            <a:ext cx="2606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socialmente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inclusiva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y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participativa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828675" y="3785742"/>
            <a:ext cx="2609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economicamente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pujante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inclusiva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786188" y="1787525"/>
            <a:ext cx="2603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Fomenta un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desarrollo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territorial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cohesionado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769100" y="44450"/>
            <a:ext cx="2601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Pose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identidades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compartidas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y fomenta el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sentido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del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sitio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3786188" y="3521075"/>
            <a:ext cx="2603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regenerativa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y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resiliente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3786188" y="14288"/>
            <a:ext cx="2603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gestionada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colectivamente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y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tiene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un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gobierno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democrático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3795713" y="5222875"/>
            <a:ext cx="26019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Aprende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 innova</a:t>
            </a: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6769100" y="3503613"/>
            <a:ext cx="2601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segura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,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saludable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y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promueve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el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bienestar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endParaRPr lang="en-US" altLang="zh-CN" sz="1600" b="1" dirty="0"/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6769100" y="1812925"/>
            <a:ext cx="2601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14400" indent="-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-114300" algn="ctr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Está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bien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planificada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, es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peatonal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y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favorece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la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circulación</a:t>
            </a:r>
            <a:r>
              <a:rPr lang="fr-F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fr-FR" alt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vehicular</a:t>
            </a:r>
            <a:endParaRPr lang="fr-FR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3033" name="TextBox 29"/>
          <p:cNvSpPr txBox="1">
            <a:spLocks noChangeArrowheads="1"/>
          </p:cNvSpPr>
          <p:nvPr/>
        </p:nvSpPr>
        <p:spPr bwMode="auto">
          <a:xfrm>
            <a:off x="6851650" y="5553075"/>
            <a:ext cx="2438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 Rounded MT Bold" charset="0"/>
              </a:rPr>
              <a:t>10 PRINCIPIOS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20000">
            <a:off x="927552" y="4543867"/>
            <a:ext cx="1422899" cy="201841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9297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2" descr="Image result for policy un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45058" name="AutoShape 4" descr="Image result for policy unit"/>
          <p:cNvSpPr>
            <a:spLocks noChangeAspect="1" noChangeArrowheads="1"/>
          </p:cNvSpPr>
          <p:nvPr/>
        </p:nvSpPr>
        <p:spPr bwMode="auto">
          <a:xfrm>
            <a:off x="333375" y="79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45059" name="AutoShape 6" descr="Image result for policy unit"/>
          <p:cNvSpPr>
            <a:spLocks noChangeAspect="1" noChangeArrowheads="1"/>
          </p:cNvSpPr>
          <p:nvPr/>
        </p:nvSpPr>
        <p:spPr bwMode="auto">
          <a:xfrm>
            <a:off x="498475" y="1603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4288"/>
            <a:ext cx="2603500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1785938"/>
            <a:ext cx="26019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522663"/>
            <a:ext cx="26035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4450"/>
            <a:ext cx="26019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1752600"/>
            <a:ext cx="26019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3522663"/>
            <a:ext cx="260191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229225"/>
            <a:ext cx="26035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-12700"/>
            <a:ext cx="26098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778000"/>
            <a:ext cx="26098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532188"/>
            <a:ext cx="26098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Rectangle 4"/>
          <p:cNvSpPr>
            <a:spLocks noChangeArrowheads="1"/>
          </p:cNvSpPr>
          <p:nvPr/>
        </p:nvSpPr>
        <p:spPr bwMode="auto">
          <a:xfrm>
            <a:off x="830263" y="1779588"/>
            <a:ext cx="26082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Planificación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y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Diseño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en-US" altLang="ja-JP" sz="1800" dirty="0"/>
          </a:p>
        </p:txBody>
      </p:sp>
      <p:sp>
        <p:nvSpPr>
          <p:cNvPr id="45071" name="Rectangle 4"/>
          <p:cNvSpPr>
            <a:spLocks noChangeArrowheads="1"/>
          </p:cNvSpPr>
          <p:nvPr/>
        </p:nvSpPr>
        <p:spPr bwMode="auto">
          <a:xfrm>
            <a:off x="820738" y="6350"/>
            <a:ext cx="2606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Gobernanza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y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Asociaciones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5072" name="Rectangle 4"/>
          <p:cNvSpPr>
            <a:spLocks noChangeArrowheads="1"/>
          </p:cNvSpPr>
          <p:nvPr/>
        </p:nvSpPr>
        <p:spPr bwMode="auto">
          <a:xfrm>
            <a:off x="844550" y="3622675"/>
            <a:ext cx="26066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Financiamiento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en-US" altLang="ja-JP" sz="1800" dirty="0"/>
          </a:p>
        </p:txBody>
      </p:sp>
      <p:sp>
        <p:nvSpPr>
          <p:cNvPr id="45073" name="Rectangle 4"/>
          <p:cNvSpPr>
            <a:spLocks noChangeArrowheads="1"/>
          </p:cNvSpPr>
          <p:nvPr/>
        </p:nvSpPr>
        <p:spPr bwMode="auto">
          <a:xfrm>
            <a:off x="3795713" y="1785938"/>
            <a:ext cx="26019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Medio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Ambiente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en-US" altLang="ja-JP" sz="2000" b="1" dirty="0"/>
          </a:p>
        </p:txBody>
      </p:sp>
      <p:sp>
        <p:nvSpPr>
          <p:cNvPr id="45074" name="Rectangle 4"/>
          <p:cNvSpPr>
            <a:spLocks noChangeArrowheads="1"/>
          </p:cNvSpPr>
          <p:nvPr/>
        </p:nvSpPr>
        <p:spPr bwMode="auto">
          <a:xfrm>
            <a:off x="6769100" y="-14288"/>
            <a:ext cx="260191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Economía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y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Subsistencia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en-US" alt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5075" name="Rectangle 4"/>
          <p:cNvSpPr>
            <a:spLocks noChangeArrowheads="1"/>
          </p:cNvSpPr>
          <p:nvPr/>
        </p:nvSpPr>
        <p:spPr bwMode="auto">
          <a:xfrm>
            <a:off x="3786188" y="3521075"/>
            <a:ext cx="2603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Salud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y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Seguridad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en-US" altLang="ja-JP" sz="2000" b="1" dirty="0"/>
          </a:p>
        </p:txBody>
      </p:sp>
      <p:sp>
        <p:nvSpPr>
          <p:cNvPr id="45076" name="Rectangle 4"/>
          <p:cNvSpPr>
            <a:spLocks noChangeArrowheads="1"/>
          </p:cNvSpPr>
          <p:nvPr/>
        </p:nvSpPr>
        <p:spPr bwMode="auto">
          <a:xfrm>
            <a:off x="3786188" y="14288"/>
            <a:ext cx="26035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Uso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del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suelo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Vivienda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y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Servicios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5077" name="Rectangle 4"/>
          <p:cNvSpPr>
            <a:spLocks noChangeArrowheads="1"/>
          </p:cNvSpPr>
          <p:nvPr/>
        </p:nvSpPr>
        <p:spPr bwMode="auto">
          <a:xfrm>
            <a:off x="3795713" y="5270500"/>
            <a:ext cx="26019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Monitoreo</a:t>
            </a:r>
            <a:r>
              <a:rPr lang="fr-FR" altLang="en-US" sz="1800" b="1" dirty="0">
                <a:solidFill>
                  <a:schemeClr val="bg1"/>
                </a:solidFill>
                <a:latin typeface="Arial" charset="0"/>
              </a:rPr>
              <a:t> y </a:t>
            </a: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Evaluación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5078" name="Rectangle 4"/>
          <p:cNvSpPr>
            <a:spLocks noChangeArrowheads="1"/>
          </p:cNvSpPr>
          <p:nvPr/>
        </p:nvSpPr>
        <p:spPr bwMode="auto">
          <a:xfrm>
            <a:off x="6769100" y="3508375"/>
            <a:ext cx="26019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Tecnología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5079" name="Rectangle 4"/>
          <p:cNvSpPr>
            <a:spLocks noChangeArrowheads="1"/>
          </p:cNvSpPr>
          <p:nvPr/>
        </p:nvSpPr>
        <p:spPr bwMode="auto">
          <a:xfrm>
            <a:off x="6769100" y="1785938"/>
            <a:ext cx="2601913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143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fr-FR" altLang="en-US" sz="1800" b="1" dirty="0" err="1">
                <a:solidFill>
                  <a:schemeClr val="bg1"/>
                </a:solidFill>
                <a:latin typeface="Arial" charset="0"/>
              </a:rPr>
              <a:t>Educación</a:t>
            </a: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fr-FR" altLang="en-US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5081" name="TextBox 29"/>
          <p:cNvSpPr txBox="1">
            <a:spLocks noChangeArrowheads="1"/>
          </p:cNvSpPr>
          <p:nvPr/>
        </p:nvSpPr>
        <p:spPr bwMode="auto">
          <a:xfrm>
            <a:off x="6705600" y="5334000"/>
            <a:ext cx="2749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 Rounded MT Bold" charset="0"/>
              </a:rPr>
              <a:t>10 IMPULSORES DEL CAMBIO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20000">
            <a:off x="927552" y="4543867"/>
            <a:ext cx="1422899" cy="201841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7655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971"/>
            <a:ext cx="2362200" cy="1544566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330955"/>
              </p:ext>
            </p:extLst>
          </p:nvPr>
        </p:nvGraphicFramePr>
        <p:xfrm>
          <a:off x="545774" y="2057400"/>
          <a:ext cx="89154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545774" y="5579349"/>
            <a:ext cx="8915400" cy="523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Arial Rounded MT Bold" panose="020F0704030504030204" pitchFamily="34" charset="0"/>
              </a:rPr>
              <a:t>5 </a:t>
            </a:r>
            <a:r>
              <a:rPr lang="en-US" altLang="en-US" sz="2800" b="1" dirty="0" err="1">
                <a:latin typeface="Arial Rounded MT Bold" panose="020F0704030504030204" pitchFamily="34" charset="0"/>
              </a:rPr>
              <a:t>Áreas</a:t>
            </a:r>
            <a:r>
              <a:rPr lang="en-US" altLang="en-US" sz="2800" b="1" dirty="0">
                <a:latin typeface="Arial Rounded MT Bold" panose="020F0704030504030204" pitchFamily="34" charset="0"/>
              </a:rPr>
              <a:t> de </a:t>
            </a:r>
            <a:r>
              <a:rPr lang="en-US" altLang="en-US" sz="2800" b="1" dirty="0" err="1">
                <a:latin typeface="Arial Rounded MT Bold" panose="020F0704030504030204" pitchFamily="34" charset="0"/>
              </a:rPr>
              <a:t>Innovación</a:t>
            </a:r>
            <a:endParaRPr lang="en-US" altLang="en-US" sz="2800" b="1" dirty="0">
              <a:latin typeface="Arial Rounded MT Bold" panose="020F0704030504030204" pitchFamily="34" charset="0"/>
            </a:endParaRPr>
          </a:p>
        </p:txBody>
      </p:sp>
      <p:sp>
        <p:nvSpPr>
          <p:cNvPr id="47107" name="TextBox 8"/>
          <p:cNvSpPr txBox="1">
            <a:spLocks noChangeArrowheads="1"/>
          </p:cNvSpPr>
          <p:nvPr/>
        </p:nvSpPr>
        <p:spPr bwMode="auto">
          <a:xfrm>
            <a:off x="545774" y="1351491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 Rounded MT Bold" charset="0"/>
              </a:rPr>
              <a:t>172 SOLUCIONES URBANAS</a:t>
            </a:r>
          </a:p>
        </p:txBody>
      </p:sp>
    </p:spTree>
    <p:extLst>
      <p:ext uri="{BB962C8B-B14F-4D97-AF65-F5344CB8AC3E}">
        <p14:creationId xmlns:p14="http://schemas.microsoft.com/office/powerpoint/2010/main" val="22209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AutoShape 2" descr="Image result for policy un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9394" name="AutoShape 4" descr="Image result for policy unit"/>
          <p:cNvSpPr>
            <a:spLocks noChangeAspect="1" noChangeArrowheads="1"/>
          </p:cNvSpPr>
          <p:nvPr/>
        </p:nvSpPr>
        <p:spPr bwMode="auto">
          <a:xfrm>
            <a:off x="333375" y="79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9395" name="AutoShape 6" descr="Image result for policy unit"/>
          <p:cNvSpPr>
            <a:spLocks noChangeAspect="1" noChangeArrowheads="1"/>
          </p:cNvSpPr>
          <p:nvPr/>
        </p:nvSpPr>
        <p:spPr bwMode="auto">
          <a:xfrm>
            <a:off x="498475" y="1603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9397" name="TextBox 1"/>
          <p:cNvSpPr txBox="1">
            <a:spLocks noChangeArrowheads="1"/>
          </p:cNvSpPr>
          <p:nvPr/>
        </p:nvSpPr>
        <p:spPr bwMode="auto">
          <a:xfrm>
            <a:off x="4392612" y="228600"/>
            <a:ext cx="48275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charset="0"/>
              </a:rPr>
              <a:t>FASE 2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 err="1">
                <a:latin typeface="Arial Rounded MT Bold" charset="0"/>
              </a:rPr>
              <a:t>Marzo</a:t>
            </a:r>
            <a:r>
              <a:rPr lang="en-GB" altLang="en-US" sz="2800" dirty="0">
                <a:latin typeface="Arial Rounded MT Bold" charset="0"/>
              </a:rPr>
              <a:t> – </a:t>
            </a:r>
            <a:r>
              <a:rPr lang="en-GB" altLang="en-US" sz="2800" dirty="0" err="1">
                <a:latin typeface="Arial Rounded MT Bold" charset="0"/>
              </a:rPr>
              <a:t>Noviembre</a:t>
            </a:r>
            <a:r>
              <a:rPr lang="en-GB" altLang="en-US" sz="2800" dirty="0">
                <a:latin typeface="Arial Rounded MT Bold" charset="0"/>
              </a:rPr>
              <a:t> 2017</a:t>
            </a:r>
            <a:endParaRPr lang="en-US" altLang="en-US" sz="2800" b="1" dirty="0">
              <a:latin typeface="Arial" charset="0"/>
            </a:endParaRPr>
          </a:p>
        </p:txBody>
      </p:sp>
      <p:pic>
        <p:nvPicPr>
          <p:cNvPr id="593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47871" r="32347" b="24355"/>
          <a:stretch>
            <a:fillRect/>
          </a:stretch>
        </p:blipFill>
        <p:spPr bwMode="auto">
          <a:xfrm>
            <a:off x="1651000" y="4144963"/>
            <a:ext cx="588486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Résultat de recherche d'images pour &quot;new urban agenda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852988"/>
            <a:ext cx="3548063" cy="1646237"/>
          </a:xfrm>
          <a:prstGeom prst="rect">
            <a:avLst/>
          </a:prstGeom>
          <a:ln w="76200">
            <a:solidFill>
              <a:srgbClr val="EA1E7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7" name="Rectangle 6"/>
          <p:cNvSpPr/>
          <p:nvPr/>
        </p:nvSpPr>
        <p:spPr>
          <a:xfrm>
            <a:off x="1650998" y="3733800"/>
            <a:ext cx="5885186" cy="523220"/>
          </a:xfrm>
          <a:prstGeom prst="rect">
            <a:avLst/>
          </a:prstGeom>
          <a:solidFill>
            <a:srgbClr val="EA1E75"/>
          </a:solidFill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n-US" sz="28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ＭＳ Ｐゴシック" pitchFamily="34" charset="-128"/>
              </a:rPr>
              <a:t>Implementando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ＭＳ Ｐゴシック" pitchFamily="34" charset="-128"/>
              </a:rPr>
              <a:t> </a:t>
            </a:r>
            <a:r>
              <a:rPr lang="en-US" sz="28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ＭＳ Ｐゴシック" pitchFamily="34" charset="-128"/>
              </a:rPr>
              <a:t>Juntos</a:t>
            </a:r>
            <a:endParaRPr lang="en-US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Rounded MT Bold" panose="020F0704030504030204" pitchFamily="34" charset="0"/>
              <a:ea typeface="ＭＳ Ｐゴシック" pitchFamily="34" charset="-128"/>
            </a:endParaRPr>
          </a:p>
        </p:txBody>
      </p:sp>
      <p:sp>
        <p:nvSpPr>
          <p:cNvPr id="59403" name="TextBox 12"/>
          <p:cNvSpPr txBox="1">
            <a:spLocks noChangeArrowheads="1"/>
          </p:cNvSpPr>
          <p:nvPr/>
        </p:nvSpPr>
        <p:spPr bwMode="auto">
          <a:xfrm>
            <a:off x="4343399" y="1341438"/>
            <a:ext cx="541020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Los Campus de #</a:t>
            </a:r>
            <a:r>
              <a:rPr lang="en-US" altLang="en-US" sz="2800" b="1" dirty="0" err="1">
                <a:solidFill>
                  <a:srgbClr val="E71391"/>
                </a:solidFill>
                <a:latin typeface="Arial Rounded MT Bold" charset="0"/>
              </a:rPr>
              <a:t>UrbanThinkers</a:t>
            </a: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 </a:t>
            </a:r>
            <a:r>
              <a:rPr lang="en-US" altLang="en-US" sz="2800" b="1" dirty="0" err="1">
                <a:solidFill>
                  <a:srgbClr val="E71391"/>
                </a:solidFill>
                <a:latin typeface="Arial Rounded MT Bold" charset="0"/>
              </a:rPr>
              <a:t>están</a:t>
            </a: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 </a:t>
            </a:r>
            <a:r>
              <a:rPr lang="en-US" altLang="en-US" sz="2800" b="1" dirty="0" err="1">
                <a:solidFill>
                  <a:srgbClr val="E71391"/>
                </a:solidFill>
                <a:latin typeface="Arial Rounded MT Bold" charset="0"/>
              </a:rPr>
              <a:t>orientados</a:t>
            </a: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 a la </a:t>
            </a:r>
            <a:r>
              <a:rPr lang="en-US" altLang="en-US" sz="2800" b="1" dirty="0" err="1">
                <a:solidFill>
                  <a:srgbClr val="E71391"/>
                </a:solidFill>
                <a:latin typeface="Arial Rounded MT Bold" charset="0"/>
              </a:rPr>
              <a:t>acción</a:t>
            </a: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 – </a:t>
            </a:r>
            <a:r>
              <a:rPr lang="en-US" altLang="en-US" sz="2800" b="1" dirty="0" err="1">
                <a:solidFill>
                  <a:srgbClr val="E71391"/>
                </a:solidFill>
                <a:latin typeface="Arial Rounded MT Bold" charset="0"/>
              </a:rPr>
              <a:t>implementando</a:t>
            </a: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 </a:t>
            </a:r>
            <a:r>
              <a:rPr lang="en-US" altLang="en-US" sz="2800" b="1" dirty="0" err="1">
                <a:solidFill>
                  <a:srgbClr val="E71391"/>
                </a:solidFill>
                <a:latin typeface="Arial Rounded MT Bold" charset="0"/>
              </a:rPr>
              <a:t>juntos</a:t>
            </a:r>
            <a:r>
              <a:rPr lang="en-US" altLang="en-US" sz="2800" b="1" dirty="0">
                <a:solidFill>
                  <a:srgbClr val="E71391"/>
                </a:solidFill>
                <a:latin typeface="Arial Rounded MT Bold" charset="0"/>
              </a:rPr>
              <a:t> la Nueva Agenda Urbana</a:t>
            </a:r>
            <a:endParaRPr lang="en-US" altLang="en-US" sz="2000" b="1" dirty="0">
              <a:solidFill>
                <a:srgbClr val="E71391"/>
              </a:solidFill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7" y="162541"/>
            <a:ext cx="1981200" cy="12954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20000">
            <a:off x="416378" y="4468460"/>
            <a:ext cx="1422899" cy="2018417"/>
          </a:xfrm>
          <a:prstGeom prst="rect">
            <a:avLst/>
          </a:prstGeom>
          <a:ln w="5715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130371"/>
            <a:ext cx="1600591" cy="270429"/>
          </a:xfrm>
          <a:prstGeom prst="rect">
            <a:avLst/>
          </a:prstGeom>
        </p:spPr>
      </p:pic>
      <p:sp>
        <p:nvSpPr>
          <p:cNvPr id="16" name="Explosion 1 1">
            <a:extLst>
              <a:ext uri="{FF2B5EF4-FFF2-40B4-BE49-F238E27FC236}">
                <a16:creationId xmlns:a16="http://schemas.microsoft.com/office/drawing/2014/main" id="{2CCF026C-A464-44A2-B6E9-DD8613345B74}"/>
              </a:ext>
            </a:extLst>
          </p:cNvPr>
          <p:cNvSpPr>
            <a:spLocks noChangeArrowheads="1"/>
          </p:cNvSpPr>
          <p:nvPr/>
        </p:nvSpPr>
        <p:spPr bwMode="auto">
          <a:xfrm rot="-645120">
            <a:off x="448055" y="589835"/>
            <a:ext cx="3748916" cy="2962577"/>
          </a:xfrm>
          <a:prstGeom prst="irregularSeal1">
            <a:avLst/>
          </a:prstGeom>
          <a:solidFill>
            <a:schemeClr val="bg1"/>
          </a:solidFill>
          <a:ln w="76200">
            <a:solidFill>
              <a:srgbClr val="92D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 Rounded MT Bold" panose="020F0704030504030204" pitchFamily="34" charset="0"/>
                <a:ea typeface="+mn-ea"/>
              </a:rPr>
              <a:t>75 UTCs </a:t>
            </a:r>
            <a:r>
              <a:rPr lang="en-US" sz="3200" b="1" dirty="0" err="1">
                <a:latin typeface="Arial Rounded MT Bold" panose="020F0704030504030204" pitchFamily="34" charset="0"/>
                <a:ea typeface="+mn-ea"/>
              </a:rPr>
              <a:t>en</a:t>
            </a:r>
            <a:r>
              <a:rPr lang="en-US" sz="3200" b="1" dirty="0">
                <a:latin typeface="Arial Rounded MT Bold" panose="020F0704030504030204" pitchFamily="34" charset="0"/>
                <a:ea typeface="+mn-ea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262660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utoShape 2" descr="Image result for policy unit"/>
          <p:cNvSpPr>
            <a:spLocks noChangeAspect="1" noChangeArrowheads="1"/>
          </p:cNvSpPr>
          <p:nvPr/>
        </p:nvSpPr>
        <p:spPr bwMode="auto">
          <a:xfrm>
            <a:off x="168275" y="-144463"/>
            <a:ext cx="3302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0178" name="AutoShape 4" descr="Image result for policy unit"/>
          <p:cNvSpPr>
            <a:spLocks noChangeAspect="1" noChangeArrowheads="1"/>
          </p:cNvSpPr>
          <p:nvPr/>
        </p:nvSpPr>
        <p:spPr bwMode="auto">
          <a:xfrm>
            <a:off x="333375" y="79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50179" name="AutoShape 6" descr="Image result for policy unit"/>
          <p:cNvSpPr>
            <a:spLocks noChangeAspect="1" noChangeArrowheads="1"/>
          </p:cNvSpPr>
          <p:nvPr/>
        </p:nvSpPr>
        <p:spPr bwMode="auto">
          <a:xfrm>
            <a:off x="498475" y="160338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71984208"/>
              </p:ext>
            </p:extLst>
          </p:nvPr>
        </p:nvGraphicFramePr>
        <p:xfrm>
          <a:off x="1383880" y="1143000"/>
          <a:ext cx="7181850" cy="5340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81" name="TextBox 1"/>
          <p:cNvSpPr txBox="1">
            <a:spLocks noChangeArrowheads="1"/>
          </p:cNvSpPr>
          <p:nvPr/>
        </p:nvSpPr>
        <p:spPr bwMode="auto">
          <a:xfrm>
            <a:off x="0" y="161925"/>
            <a:ext cx="9906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 Rounded MT Bold" charset="0"/>
              </a:rPr>
              <a:t>POST HABITAT III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Arial Rounded MT Bold" charset="0"/>
              </a:rPr>
              <a:t>Implementando</a:t>
            </a:r>
            <a:r>
              <a:rPr lang="en-US" altLang="en-US" sz="2000" b="1" dirty="0">
                <a:latin typeface="Arial Rounded MT Bold" charset="0"/>
              </a:rPr>
              <a:t> la </a:t>
            </a:r>
            <a:r>
              <a:rPr lang="en-US" altLang="en-US" sz="2000" b="1" dirty="0">
                <a:solidFill>
                  <a:srgbClr val="E71391"/>
                </a:solidFill>
                <a:latin typeface="Arial Rounded MT Bold" charset="0"/>
              </a:rPr>
              <a:t>Nueva Agenda Urbana </a:t>
            </a:r>
            <a:r>
              <a:rPr lang="en-US" altLang="en-US" sz="2000" b="1" dirty="0">
                <a:latin typeface="Arial Rounded MT Bold" charset="0"/>
              </a:rPr>
              <a:t>a </a:t>
            </a:r>
            <a:r>
              <a:rPr lang="en-US" altLang="en-US" sz="2000" b="1" dirty="0" err="1">
                <a:latin typeface="Arial Rounded MT Bold" charset="0"/>
              </a:rPr>
              <a:t>través</a:t>
            </a:r>
            <a:r>
              <a:rPr lang="en-US" altLang="en-US" sz="2000" b="1" dirty="0">
                <a:latin typeface="Arial Rounded MT Bold" charset="0"/>
              </a:rPr>
              <a:t> de </a:t>
            </a:r>
            <a:r>
              <a:rPr lang="en-US" altLang="en-US" sz="2000" b="1" dirty="0" err="1">
                <a:latin typeface="Arial Rounded MT Bold" charset="0"/>
              </a:rPr>
              <a:t>Asociaciones</a:t>
            </a:r>
            <a:endParaRPr lang="en-US" altLang="en-US" sz="2000" b="1" dirty="0">
              <a:latin typeface="Arial Rounded MT Bold" charset="0"/>
            </a:endParaRPr>
          </a:p>
        </p:txBody>
      </p:sp>
      <p:sp>
        <p:nvSpPr>
          <p:cNvPr id="50183" name="TextBox 4"/>
          <p:cNvSpPr txBox="1">
            <a:spLocks noChangeArrowheads="1"/>
          </p:cNvSpPr>
          <p:nvPr/>
        </p:nvSpPr>
        <p:spPr bwMode="auto">
          <a:xfrm>
            <a:off x="322263" y="1219200"/>
            <a:ext cx="32273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 Rounded MT Bold" charset="0"/>
              </a:rPr>
              <a:t>El </a:t>
            </a:r>
            <a:r>
              <a:rPr lang="en-US" altLang="en-US" sz="1600" b="1" dirty="0" err="1">
                <a:latin typeface="Arial Rounded MT Bold" charset="0"/>
              </a:rPr>
              <a:t>proceso</a:t>
            </a:r>
            <a:r>
              <a:rPr lang="en-US" altLang="en-US" sz="1600" b="1" dirty="0">
                <a:latin typeface="Arial Rounded MT Bold" charset="0"/>
              </a:rPr>
              <a:t> </a:t>
            </a:r>
            <a:r>
              <a:rPr lang="en-US" altLang="en-US" sz="1600" b="1" dirty="0" err="1">
                <a:latin typeface="Arial Rounded MT Bold" charset="0"/>
              </a:rPr>
              <a:t>hacia</a:t>
            </a:r>
            <a:r>
              <a:rPr lang="en-US" altLang="en-US" sz="1600" b="1" dirty="0">
                <a:latin typeface="Arial Rounded MT Bold" charset="0"/>
              </a:rPr>
              <a:t> Habitat III </a:t>
            </a:r>
            <a:r>
              <a:rPr lang="en-US" altLang="en-US" sz="1600" b="1" dirty="0" err="1">
                <a:latin typeface="Arial Rounded MT Bold" charset="0"/>
              </a:rPr>
              <a:t>es</a:t>
            </a:r>
            <a:r>
              <a:rPr lang="en-US" altLang="en-US" sz="1600" b="1" dirty="0">
                <a:latin typeface="Arial Rounded MT Bold" charset="0"/>
              </a:rPr>
              <a:t> </a:t>
            </a:r>
            <a:r>
              <a:rPr lang="en-US" altLang="en-US" sz="1600" b="1" dirty="0" err="1">
                <a:latin typeface="Arial Rounded MT Bold" charset="0"/>
              </a:rPr>
              <a:t>impulsado</a:t>
            </a:r>
            <a:r>
              <a:rPr lang="en-US" altLang="en-US" sz="1600" b="1" dirty="0">
                <a:latin typeface="Arial Rounded MT Bold" charset="0"/>
              </a:rPr>
              <a:t> </a:t>
            </a:r>
            <a:r>
              <a:rPr lang="en-US" altLang="en-US" sz="1600" b="1" dirty="0" err="1">
                <a:latin typeface="Arial Rounded MT Bold" charset="0"/>
              </a:rPr>
              <a:t>por</a:t>
            </a:r>
            <a:r>
              <a:rPr lang="en-US" altLang="en-US" sz="1600" b="1" dirty="0">
                <a:latin typeface="Arial Rounded MT Bold" charset="0"/>
              </a:rPr>
              <a:t> </a:t>
            </a:r>
            <a:r>
              <a:rPr lang="en-US" altLang="en-US" sz="1600" b="1" dirty="0" err="1">
                <a:latin typeface="Arial Rounded MT Bold" charset="0"/>
              </a:rPr>
              <a:t>los</a:t>
            </a:r>
            <a:r>
              <a:rPr lang="en-US" altLang="en-US" sz="1600" b="1" dirty="0">
                <a:latin typeface="Arial Rounded MT Bold" charset="0"/>
              </a:rPr>
              <a:t> </a:t>
            </a:r>
            <a:r>
              <a:rPr lang="en-US" altLang="en-US" sz="1600" b="1" dirty="0" err="1">
                <a:latin typeface="Arial Rounded MT Bold" charset="0"/>
              </a:rPr>
              <a:t>Principios</a:t>
            </a:r>
            <a:r>
              <a:rPr lang="en-US" altLang="en-US" sz="1600" b="1" dirty="0">
                <a:latin typeface="Arial Rounded MT Bold" charset="0"/>
              </a:rPr>
              <a:t> de La Ciudad que </a:t>
            </a:r>
            <a:r>
              <a:rPr lang="en-US" altLang="en-US" sz="1600" b="1" dirty="0" err="1">
                <a:latin typeface="Arial Rounded MT Bold" charset="0"/>
              </a:rPr>
              <a:t>Necesitamos</a:t>
            </a:r>
            <a:r>
              <a:rPr lang="en-US" altLang="en-US" sz="1600" b="1" dirty="0">
                <a:latin typeface="Arial Rounded MT Bold" charset="0"/>
              </a:rPr>
              <a:t>, </a:t>
            </a:r>
            <a:r>
              <a:rPr lang="en-US" altLang="en-US" sz="1600" b="1" dirty="0" err="1">
                <a:latin typeface="Arial Rounded MT Bold" charset="0"/>
              </a:rPr>
              <a:t>Impulsores</a:t>
            </a:r>
            <a:r>
              <a:rPr lang="en-US" altLang="en-US" sz="1600" b="1" dirty="0">
                <a:latin typeface="Arial Rounded MT Bold" charset="0"/>
              </a:rPr>
              <a:t> del </a:t>
            </a:r>
            <a:r>
              <a:rPr lang="en-US" altLang="en-US" sz="1600" b="1" dirty="0" err="1">
                <a:latin typeface="Arial Rounded MT Bold" charset="0"/>
              </a:rPr>
              <a:t>Cambio</a:t>
            </a:r>
            <a:r>
              <a:rPr lang="en-US" altLang="en-US" sz="1600" b="1" dirty="0">
                <a:latin typeface="Arial Rounded MT Bold" charset="0"/>
              </a:rPr>
              <a:t> y </a:t>
            </a:r>
            <a:r>
              <a:rPr lang="en-US" altLang="en-US" sz="1600" b="1" dirty="0" err="1">
                <a:latin typeface="Arial Rounded MT Bold" charset="0"/>
              </a:rPr>
              <a:t>Soluciones</a:t>
            </a:r>
            <a:r>
              <a:rPr lang="en-US" altLang="en-US" sz="1600" b="1" dirty="0">
                <a:latin typeface="Arial Rounded MT Bold" charset="0"/>
              </a:rPr>
              <a:t>.</a:t>
            </a:r>
          </a:p>
        </p:txBody>
      </p:sp>
      <p:sp>
        <p:nvSpPr>
          <p:cNvPr id="50184" name="TextBox 12"/>
          <p:cNvSpPr txBox="1">
            <a:spLocks noChangeArrowheads="1"/>
          </p:cNvSpPr>
          <p:nvPr/>
        </p:nvSpPr>
        <p:spPr bwMode="auto">
          <a:xfrm>
            <a:off x="6794500" y="4648200"/>
            <a:ext cx="28971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u="sng" dirty="0">
                <a:solidFill>
                  <a:srgbClr val="E71391"/>
                </a:solidFill>
                <a:latin typeface="Arial Rounded MT Bold" charset="0"/>
              </a:rPr>
              <a:t>De </a:t>
            </a:r>
            <a:r>
              <a:rPr lang="en-US" altLang="en-US" sz="1800" b="1" u="sng" dirty="0" err="1">
                <a:solidFill>
                  <a:srgbClr val="E71391"/>
                </a:solidFill>
                <a:latin typeface="Arial Rounded MT Bold" charset="0"/>
              </a:rPr>
              <a:t>soluciones</a:t>
            </a:r>
            <a:r>
              <a:rPr lang="en-US" altLang="en-US" sz="1800" b="1" u="sng" dirty="0">
                <a:solidFill>
                  <a:srgbClr val="E71391"/>
                </a:solidFill>
                <a:latin typeface="Arial Rounded MT Bold" charset="0"/>
              </a:rPr>
              <a:t> a la </a:t>
            </a:r>
            <a:r>
              <a:rPr lang="en-US" altLang="en-US" sz="1800" b="1" i="1" u="sng" dirty="0" err="1">
                <a:solidFill>
                  <a:srgbClr val="E71391"/>
                </a:solidFill>
                <a:latin typeface="Arial Rounded MT Bold" charset="0"/>
              </a:rPr>
              <a:t>implementación</a:t>
            </a:r>
            <a:r>
              <a:rPr lang="en-US" altLang="en-US" sz="1800" b="1" dirty="0">
                <a:solidFill>
                  <a:srgbClr val="E71391"/>
                </a:solidFill>
                <a:latin typeface="Arial Rounded MT Bold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E71391"/>
                </a:solidFill>
                <a:latin typeface="Arial Rounded MT Bold" charset="0"/>
              </a:rPr>
              <a:t>La era posterior a Habitat III </a:t>
            </a:r>
            <a:r>
              <a:rPr lang="en-US" altLang="en-US" sz="1800" b="1" dirty="0" err="1">
                <a:solidFill>
                  <a:srgbClr val="E71391"/>
                </a:solidFill>
                <a:latin typeface="Arial Rounded MT Bold" charset="0"/>
              </a:rPr>
              <a:t>trata</a:t>
            </a:r>
            <a:r>
              <a:rPr lang="en-US" altLang="en-US" sz="1800" b="1" dirty="0">
                <a:solidFill>
                  <a:srgbClr val="E71391"/>
                </a:solidFill>
                <a:latin typeface="Arial Rounded MT Bold" charset="0"/>
              </a:rPr>
              <a:t> </a:t>
            </a:r>
            <a:r>
              <a:rPr lang="en-US" altLang="en-US" sz="1800" b="1" dirty="0" err="1">
                <a:solidFill>
                  <a:srgbClr val="E71391"/>
                </a:solidFill>
                <a:latin typeface="Arial Rounded MT Bold" charset="0"/>
              </a:rPr>
              <a:t>sobre</a:t>
            </a:r>
            <a:r>
              <a:rPr lang="en-US" altLang="en-US" sz="1800" b="1" dirty="0">
                <a:solidFill>
                  <a:srgbClr val="E71391"/>
                </a:solidFill>
                <a:latin typeface="Arial Rounded MT Bold" charset="0"/>
              </a:rPr>
              <a:t> la </a:t>
            </a:r>
            <a:r>
              <a:rPr lang="en-US" altLang="en-US" sz="1800" b="1" dirty="0" err="1">
                <a:solidFill>
                  <a:srgbClr val="E71391"/>
                </a:solidFill>
                <a:latin typeface="Arial Rounded MT Bold" charset="0"/>
              </a:rPr>
              <a:t>implementación</a:t>
            </a:r>
            <a:r>
              <a:rPr lang="en-US" altLang="en-US" sz="1800" b="1" dirty="0">
                <a:solidFill>
                  <a:srgbClr val="E71391"/>
                </a:solidFill>
                <a:latin typeface="Arial Rounded MT Bold" charset="0"/>
              </a:rPr>
              <a:t> de la Nueva Agenda Urbana. </a:t>
            </a:r>
          </a:p>
        </p:txBody>
      </p:sp>
      <p:pic>
        <p:nvPicPr>
          <p:cNvPr id="50185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2829"/>
          <a:stretch>
            <a:fillRect/>
          </a:stretch>
        </p:blipFill>
        <p:spPr bwMode="auto">
          <a:xfrm>
            <a:off x="322263" y="5297488"/>
            <a:ext cx="2528887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44" y="2542639"/>
            <a:ext cx="1811112" cy="2569106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138127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3B87B3-A445-594D-9E87-CA7778C141F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0" y="-76200"/>
            <a:ext cx="990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latin typeface="Arial Rounded MT Bold" panose="020F0704030504030204" pitchFamily="34" charset="0"/>
              </a:rPr>
              <a:t>#</a:t>
            </a:r>
            <a:r>
              <a:rPr lang="en-US" sz="3000" b="1" dirty="0" err="1">
                <a:latin typeface="Arial Rounded MT Bold" panose="020F0704030504030204" pitchFamily="34" charset="0"/>
              </a:rPr>
              <a:t>UrbanThinkers</a:t>
            </a:r>
            <a:r>
              <a:rPr lang="en-US" sz="3000" b="1" dirty="0">
                <a:latin typeface="Arial Rounded MT Bold" panose="020F0704030504030204" pitchFamily="34" charset="0"/>
              </a:rPr>
              <a:t> Campus </a:t>
            </a:r>
            <a:r>
              <a:rPr lang="en-US" sz="3000" b="1" dirty="0" err="1">
                <a:latin typeface="Arial Rounded MT Bold" panose="020F0704030504030204" pitchFamily="34" charset="0"/>
              </a:rPr>
              <a:t>en</a:t>
            </a:r>
            <a:r>
              <a:rPr lang="en-US" sz="3000" b="1" dirty="0">
                <a:latin typeface="Arial Rounded MT Bold" panose="020F0704030504030204" pitchFamily="34" charset="0"/>
              </a:rPr>
              <a:t> el </a:t>
            </a:r>
            <a:r>
              <a:rPr lang="en-US" sz="3000" b="1" dirty="0" err="1">
                <a:latin typeface="Arial Rounded MT Bold" panose="020F0704030504030204" pitchFamily="34" charset="0"/>
              </a:rPr>
              <a:t>mundo</a:t>
            </a:r>
            <a:endParaRPr lang="en-US" sz="3000" b="1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906000" cy="51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35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99300" y="6312504"/>
            <a:ext cx="2311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063C42-E3A0-6641-B13D-A51CE14D289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1828800" y="228600"/>
            <a:ext cx="6324600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charset="0"/>
              </a:rPr>
              <a:t>FASE 2 UTCs: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100" b="1" dirty="0">
                <a:latin typeface="Arial Rounded MT Bold" charset="0"/>
              </a:rPr>
              <a:t>Planes de </a:t>
            </a:r>
            <a:r>
              <a:rPr lang="en-US" altLang="en-US" sz="3100" b="1" dirty="0" err="1">
                <a:latin typeface="Arial Rounded MT Bold" charset="0"/>
              </a:rPr>
              <a:t>Acción</a:t>
            </a:r>
            <a:r>
              <a:rPr lang="en-US" altLang="en-US" sz="3100" b="1" dirty="0">
                <a:latin typeface="Arial Rounded MT Bold" charset="0"/>
              </a:rPr>
              <a:t>, </a:t>
            </a:r>
            <a:r>
              <a:rPr lang="en-US" altLang="en-US" sz="3100" b="1" dirty="0" err="1">
                <a:latin typeface="Arial Rounded MT Bold" charset="0"/>
              </a:rPr>
              <a:t>Compromisos</a:t>
            </a:r>
            <a:r>
              <a:rPr lang="en-US" altLang="en-US" sz="3100" b="1" dirty="0">
                <a:latin typeface="Arial Rounded MT Bold" charset="0"/>
              </a:rPr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100" b="1" dirty="0" err="1">
                <a:latin typeface="Arial Rounded MT Bold" charset="0"/>
              </a:rPr>
              <a:t>Hoja</a:t>
            </a:r>
            <a:r>
              <a:rPr lang="en-US" altLang="en-US" sz="3100" b="1" dirty="0">
                <a:latin typeface="Arial Rounded MT Bold" charset="0"/>
              </a:rPr>
              <a:t> de </a:t>
            </a:r>
            <a:r>
              <a:rPr lang="en-US" altLang="en-US" sz="3100" b="1" dirty="0" err="1">
                <a:latin typeface="Arial Rounded MT Bold" charset="0"/>
              </a:rPr>
              <a:t>Ruta</a:t>
            </a:r>
            <a:r>
              <a:rPr lang="en-US" altLang="en-US" sz="3100" b="1" dirty="0">
                <a:latin typeface="Arial Rounded MT Bold" charset="0"/>
              </a:rPr>
              <a:t> </a:t>
            </a:r>
            <a:r>
              <a:rPr lang="en-US" altLang="en-US" sz="3100" b="1" dirty="0" err="1">
                <a:latin typeface="Arial Rounded MT Bold" charset="0"/>
              </a:rPr>
              <a:t>Colectiva</a:t>
            </a:r>
            <a:endParaRPr lang="en-US" altLang="en-US" sz="3100" b="1" dirty="0">
              <a:latin typeface="Arial Rounded MT Bold" charset="0"/>
            </a:endParaRPr>
          </a:p>
        </p:txBody>
      </p:sp>
      <p:sp>
        <p:nvSpPr>
          <p:cNvPr id="64517" name="TextBox 1"/>
          <p:cNvSpPr txBox="1">
            <a:spLocks noChangeArrowheads="1"/>
          </p:cNvSpPr>
          <p:nvPr/>
        </p:nvSpPr>
        <p:spPr bwMode="auto">
          <a:xfrm>
            <a:off x="152400" y="2362200"/>
            <a:ext cx="360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Rounded MT Bold" charset="0"/>
              </a:rPr>
              <a:t>RESULTADOS: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" y="228600"/>
            <a:ext cx="1981200" cy="1295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059" y="3352800"/>
            <a:ext cx="94824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atin typeface="Quicksand Book" pitchFamily="18" charset="0"/>
              </a:rPr>
              <a:t>1. </a:t>
            </a:r>
            <a:r>
              <a:rPr lang="es-CO" sz="1600" b="1" dirty="0">
                <a:latin typeface="Quicksand Bold" pitchFamily="50" charset="0"/>
              </a:rPr>
              <a:t>ACCIONES PRIORITARIAS</a:t>
            </a:r>
            <a:r>
              <a:rPr lang="es-CO" sz="1600" b="1" dirty="0">
                <a:latin typeface="Quicksand Book" pitchFamily="18" charset="0"/>
              </a:rPr>
              <a:t>: </a:t>
            </a:r>
            <a:r>
              <a:rPr lang="es-CO" sz="1600" dirty="0">
                <a:latin typeface="Quicksand Book" pitchFamily="18" charset="0"/>
              </a:rPr>
              <a:t>Los pensadores urbanos deben definir sus acciones prioritarias. Deberían ponerse de acuerdo en las mesas de debate después de una serie de </a:t>
            </a:r>
            <a:r>
              <a:rPr lang="es-CO" sz="1600" dirty="0" err="1">
                <a:latin typeface="Quicksand Book" pitchFamily="18" charset="0"/>
              </a:rPr>
              <a:t>urban</a:t>
            </a:r>
            <a:r>
              <a:rPr lang="es-CO" sz="1600" dirty="0">
                <a:latin typeface="Quicksand Book" pitchFamily="18" charset="0"/>
              </a:rPr>
              <a:t> </a:t>
            </a:r>
            <a:r>
              <a:rPr lang="es-CO" sz="1600" dirty="0" err="1">
                <a:latin typeface="Quicksand Book" pitchFamily="18" charset="0"/>
              </a:rPr>
              <a:t>labs</a:t>
            </a:r>
            <a:r>
              <a:rPr lang="es-CO" sz="1600" dirty="0">
                <a:latin typeface="Quicksand Book" pitchFamily="18" charset="0"/>
              </a:rPr>
              <a:t> y sesiones de pensadores urbanos. </a:t>
            </a:r>
          </a:p>
          <a:p>
            <a:r>
              <a:rPr lang="es-CO" sz="1600" dirty="0">
                <a:latin typeface="Quicksand Book" pitchFamily="18" charset="0"/>
              </a:rPr>
              <a:t>2. </a:t>
            </a:r>
            <a:r>
              <a:rPr lang="es-CO" sz="1600" b="1" dirty="0">
                <a:latin typeface="Quicksand Bold" pitchFamily="50" charset="0"/>
              </a:rPr>
              <a:t>COMPROMISOS:</a:t>
            </a:r>
            <a:r>
              <a:rPr lang="es-CO" sz="1600" b="1" dirty="0">
                <a:latin typeface="Quicksand Book" pitchFamily="18" charset="0"/>
              </a:rPr>
              <a:t> </a:t>
            </a:r>
            <a:r>
              <a:rPr lang="es-CO" sz="1600" dirty="0">
                <a:latin typeface="Quicksand Book" pitchFamily="18" charset="0"/>
              </a:rPr>
              <a:t>Deben traer sus compromisos de organizaciones individuales a las mesas de debate de negociaciones después de una serie de sesiones de grupos de asociados. </a:t>
            </a:r>
          </a:p>
          <a:p>
            <a:r>
              <a:rPr lang="es-CO" sz="1600" dirty="0">
                <a:latin typeface="Quicksand Book" pitchFamily="18" charset="0"/>
              </a:rPr>
              <a:t>3. </a:t>
            </a:r>
            <a:r>
              <a:rPr lang="es-CO" sz="1600" b="1" dirty="0">
                <a:latin typeface="Quicksand Bold" pitchFamily="50" charset="0"/>
              </a:rPr>
              <a:t>PLAN DE ACCIÓN: </a:t>
            </a:r>
            <a:r>
              <a:rPr lang="es-CO" sz="1600" dirty="0">
                <a:latin typeface="Quicksand Book" pitchFamily="18" charset="0"/>
              </a:rPr>
              <a:t>Deben entonces definir un plan de acción que combine todas las acciones y compromisos prioritarios de todos los interesados presentados en la sesión plenaria. </a:t>
            </a:r>
          </a:p>
          <a:p>
            <a:r>
              <a:rPr lang="es-CO" sz="1600" dirty="0">
                <a:latin typeface="Quicksand Book" pitchFamily="18" charset="0"/>
              </a:rPr>
              <a:t>4. </a:t>
            </a:r>
            <a:r>
              <a:rPr lang="es-CO" sz="1600" b="1" dirty="0">
                <a:latin typeface="Quicksand Bold" pitchFamily="50" charset="0"/>
              </a:rPr>
              <a:t>AJUSTE DE FUNCIONES: </a:t>
            </a:r>
            <a:r>
              <a:rPr lang="es-CO" sz="1600" dirty="0">
                <a:latin typeface="Quicksand Book" pitchFamily="18" charset="0"/>
              </a:rPr>
              <a:t>Deben acordar las funciones y responsabilidades de las partes interesadas. </a:t>
            </a:r>
          </a:p>
          <a:p>
            <a:r>
              <a:rPr lang="es-CO" sz="1600" dirty="0">
                <a:latin typeface="Quicksand Book" pitchFamily="18" charset="0"/>
              </a:rPr>
              <a:t>5. </a:t>
            </a:r>
            <a:r>
              <a:rPr lang="es-CO" sz="1600" b="1" dirty="0">
                <a:latin typeface="Quicksand Bold" pitchFamily="50" charset="0"/>
              </a:rPr>
              <a:t>HOJA DE RUTA:</a:t>
            </a:r>
            <a:r>
              <a:rPr lang="es-CO" sz="1600" b="1" dirty="0">
                <a:latin typeface="Quicksand Book" pitchFamily="18" charset="0"/>
              </a:rPr>
              <a:t> </a:t>
            </a:r>
            <a:r>
              <a:rPr lang="es-CO" sz="1600" dirty="0">
                <a:latin typeface="Quicksand Book" pitchFamily="18" charset="0"/>
              </a:rPr>
              <a:t>El resultado final de cada Campus debe ser una hoja de ruta acordada con las partes clave presentados en la sesión plenaria. </a:t>
            </a:r>
          </a:p>
          <a:p>
            <a:r>
              <a:rPr lang="es-CO" sz="1600" dirty="0">
                <a:latin typeface="Quicksand Book" pitchFamily="18" charset="0"/>
              </a:rPr>
              <a:t>6. </a:t>
            </a:r>
            <a:r>
              <a:rPr lang="es-CO" sz="1600" b="1" dirty="0">
                <a:latin typeface="Quicksand Bold" pitchFamily="50" charset="0"/>
              </a:rPr>
              <a:t>COMPARTIR:</a:t>
            </a:r>
            <a:r>
              <a:rPr lang="es-CO" sz="1600" b="1" dirty="0">
                <a:latin typeface="Quicksand Book" pitchFamily="18" charset="0"/>
              </a:rPr>
              <a:t> </a:t>
            </a:r>
            <a:r>
              <a:rPr lang="es-CO" sz="1600" dirty="0">
                <a:latin typeface="Quicksand Book" pitchFamily="18" charset="0"/>
              </a:rPr>
              <a:t>Lo anterior debe ser compartido públicamente a través de todos los canales de divulgación de WUC (sitio web, redes sociales, boletín informativos, correos electrónicos y otros).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t="47871" r="32347" b="24355"/>
          <a:stretch>
            <a:fillRect/>
          </a:stretch>
        </p:blipFill>
        <p:spPr bwMode="auto">
          <a:xfrm>
            <a:off x="0" y="2382129"/>
            <a:ext cx="9906000" cy="3110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063C42-E3A0-6641-B13D-A51CE14D289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64515" name="TextBox 1"/>
          <p:cNvSpPr txBox="1">
            <a:spLocks noChangeArrowheads="1"/>
          </p:cNvSpPr>
          <p:nvPr/>
        </p:nvSpPr>
        <p:spPr bwMode="auto">
          <a:xfrm>
            <a:off x="3352800" y="685800"/>
            <a:ext cx="5638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charset="0"/>
              </a:rPr>
              <a:t>INFORMES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62926"/>
            <a:ext cx="1904400" cy="148312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" y="228600"/>
            <a:ext cx="1981200" cy="1295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20000">
            <a:off x="1330777" y="4543865"/>
            <a:ext cx="1422899" cy="201841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03" y="4952710"/>
            <a:ext cx="1869526" cy="130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6068951" y="4741870"/>
            <a:ext cx="3166996" cy="14251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54475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6" r="1048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46452505"/>
              </p:ext>
            </p:extLst>
          </p:nvPr>
        </p:nvGraphicFramePr>
        <p:xfrm>
          <a:off x="914400" y="838200"/>
          <a:ext cx="8446773" cy="55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5842" name="Title 3"/>
          <p:cNvSpPr txBox="1">
            <a:spLocks/>
          </p:cNvSpPr>
          <p:nvPr/>
        </p:nvSpPr>
        <p:spPr bwMode="auto">
          <a:xfrm>
            <a:off x="533400" y="0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Arial Rounded MT Bold" charset="0"/>
              </a:rPr>
              <a:t>Grupos</a:t>
            </a:r>
            <a:r>
              <a:rPr lang="en-US" altLang="en-US" b="1" dirty="0">
                <a:latin typeface="Arial Rounded MT Bold" charset="0"/>
              </a:rPr>
              <a:t> de </a:t>
            </a:r>
            <a:r>
              <a:rPr lang="en-US" altLang="en-US" b="1" dirty="0" err="1">
                <a:latin typeface="Arial Rounded MT Bold" charset="0"/>
              </a:rPr>
              <a:t>Asociados</a:t>
            </a:r>
            <a:endParaRPr lang="en-US" altLang="en-US" sz="2000" b="1" dirty="0">
              <a:latin typeface="Arial Rounded MT Bold" charset="0"/>
            </a:endParaRPr>
          </a:p>
        </p:txBody>
      </p:sp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5715000" y="6415088"/>
            <a:ext cx="329128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1" dirty="0">
                <a:latin typeface="Arial" charset="0"/>
              </a:rPr>
              <a:t>*</a:t>
            </a:r>
            <a:r>
              <a:rPr lang="en-US" altLang="en-US" sz="1100" b="1" dirty="0" err="1">
                <a:latin typeface="Arial" charset="0"/>
              </a:rPr>
              <a:t>Grupo</a:t>
            </a:r>
            <a:r>
              <a:rPr lang="en-US" altLang="en-US" sz="1100" b="1" dirty="0">
                <a:latin typeface="Arial" charset="0"/>
              </a:rPr>
              <a:t> a </a:t>
            </a:r>
            <a:r>
              <a:rPr lang="en-US" altLang="en-US" sz="1100" b="1" dirty="0" err="1">
                <a:latin typeface="Arial" charset="0"/>
              </a:rPr>
              <a:t>ser</a:t>
            </a:r>
            <a:r>
              <a:rPr lang="en-US" altLang="en-US" sz="1100" b="1" dirty="0">
                <a:latin typeface="Arial" charset="0"/>
              </a:rPr>
              <a:t> </a:t>
            </a:r>
            <a:r>
              <a:rPr lang="en-US" altLang="en-US" sz="1100" b="1" dirty="0" err="1">
                <a:latin typeface="Arial" charset="0"/>
              </a:rPr>
              <a:t>aprobado</a:t>
            </a:r>
            <a:r>
              <a:rPr lang="en-US" altLang="en-US" sz="1100" b="1" dirty="0">
                <a:latin typeface="Arial" charset="0"/>
              </a:rPr>
              <a:t> </a:t>
            </a:r>
            <a:r>
              <a:rPr lang="en-US" altLang="en-US" sz="1100" b="1" dirty="0" err="1">
                <a:latin typeface="Arial" charset="0"/>
              </a:rPr>
              <a:t>por</a:t>
            </a:r>
            <a:r>
              <a:rPr lang="en-US" altLang="en-US" sz="1100" b="1" dirty="0">
                <a:latin typeface="Arial" charset="0"/>
              </a:rPr>
              <a:t> el </a:t>
            </a:r>
            <a:r>
              <a:rPr lang="en-US" altLang="en-US" sz="1100" b="1" dirty="0" err="1">
                <a:latin typeface="Arial" charset="0"/>
              </a:rPr>
              <a:t>Comité</a:t>
            </a:r>
            <a:r>
              <a:rPr lang="en-US" altLang="en-US" sz="1100" b="1" dirty="0">
                <a:latin typeface="Arial" charset="0"/>
              </a:rPr>
              <a:t> </a:t>
            </a:r>
            <a:r>
              <a:rPr lang="en-US" altLang="en-US" sz="1100" b="1" dirty="0" err="1">
                <a:latin typeface="Arial" charset="0"/>
              </a:rPr>
              <a:t>Directivo</a:t>
            </a:r>
            <a:endParaRPr lang="en-US" altLang="en-US" sz="1100" b="1" dirty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" y="-381000"/>
            <a:ext cx="1905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063C42-E3A0-6641-B13D-A51CE14D2893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" y="228600"/>
            <a:ext cx="1981200" cy="1295442"/>
          </a:xfrm>
          <a:prstGeom prst="rect">
            <a:avLst/>
          </a:prstGeom>
        </p:spPr>
      </p:pic>
      <p:pic>
        <p:nvPicPr>
          <p:cNvPr id="1026" name="Picture 2" descr="Bildergebnis für social media icons black &amp; wh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t="52203" r="68710" b="23870"/>
          <a:stretch/>
        </p:blipFill>
        <p:spPr bwMode="auto">
          <a:xfrm>
            <a:off x="2323026" y="4317124"/>
            <a:ext cx="1258374" cy="10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Google Drive\UN-Habitat\WUC\Images\Social Media\2017\UTC 2.0_2017\Screenshots 1st animation\Screen 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5"/>
          <a:stretch/>
        </p:blipFill>
        <p:spPr bwMode="auto">
          <a:xfrm>
            <a:off x="0" y="1752600"/>
            <a:ext cx="9906000" cy="243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gebnis für social media icons black &amp; wh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3" t="76823" r="27949"/>
          <a:stretch/>
        </p:blipFill>
        <p:spPr bwMode="auto">
          <a:xfrm>
            <a:off x="6605898" y="4275085"/>
            <a:ext cx="2309502" cy="107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ldergebnis für social media icons black &amp; wh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8" t="50000" r="39279" b="24263"/>
          <a:stretch/>
        </p:blipFill>
        <p:spPr bwMode="auto">
          <a:xfrm>
            <a:off x="3313386" y="4186239"/>
            <a:ext cx="1156137" cy="12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ildergebnis für social media icons black &amp; whi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3" r="84355" b="23870"/>
          <a:stretch/>
        </p:blipFill>
        <p:spPr bwMode="auto">
          <a:xfrm>
            <a:off x="1295400" y="4327634"/>
            <a:ext cx="1258374" cy="108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Bildergebnis für social media icons black &amp; white flick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Bildergebnis für social media icons black &amp; white flick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 descr="Bildergebnis für social media icons black &amp; white flick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42" y="4394661"/>
            <a:ext cx="838158" cy="8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Bildergebnis für storify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8" descr="Bildergebnis für storify ic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0" descr="Bildergebnis für storify ico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473" y="4394661"/>
            <a:ext cx="878727" cy="83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176121" y="5422072"/>
            <a:ext cx="567247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Cambria" panose="02040503050406030204" pitchFamily="18" charset="0"/>
              </a:rPr>
              <a:t>#</a:t>
            </a:r>
            <a:r>
              <a:rPr lang="en-US" altLang="en-US" sz="5400" b="1" dirty="0" err="1">
                <a:latin typeface="Cambria" panose="02040503050406030204" pitchFamily="18" charset="0"/>
              </a:rPr>
              <a:t>UrbanThinkers</a:t>
            </a:r>
            <a:endParaRPr lang="en-US" altLang="en-US" sz="5400" b="1" dirty="0">
              <a:latin typeface="Cambria" panose="020405030504060302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2" b="22829"/>
          <a:stretch>
            <a:fillRect/>
          </a:stretch>
        </p:blipFill>
        <p:spPr bwMode="auto">
          <a:xfrm>
            <a:off x="6477000" y="79414"/>
            <a:ext cx="3277083" cy="159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0" descr="Logo con el emblema de la ONU para uso de las entidades de la ON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145"/>
            <a:ext cx="1638300" cy="11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00201"/>
            <a:ext cx="8686801" cy="448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FDBB4DD-368A-4E36-A8E0-482AAB8A1C3A}"/>
              </a:ext>
            </a:extLst>
          </p:cNvPr>
          <p:cNvSpPr/>
          <p:nvPr/>
        </p:nvSpPr>
        <p:spPr>
          <a:xfrm>
            <a:off x="3505200" y="727724"/>
            <a:ext cx="586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_tradnl" b="1" dirty="0">
                <a:solidFill>
                  <a:srgbClr val="000000"/>
                </a:solidFill>
              </a:rPr>
              <a:t>La contribución de la Urbanización</a:t>
            </a:r>
          </a:p>
          <a:p>
            <a:pPr lvl="0" algn="ctr"/>
            <a:r>
              <a:rPr lang="es-ES_tradnl" b="1" dirty="0">
                <a:solidFill>
                  <a:srgbClr val="000000"/>
                </a:solidFill>
              </a:rPr>
              <a:t>al Desarrollo Sostenible  </a:t>
            </a:r>
          </a:p>
        </p:txBody>
      </p:sp>
    </p:spTree>
    <p:extLst>
      <p:ext uri="{BB962C8B-B14F-4D97-AF65-F5344CB8AC3E}">
        <p14:creationId xmlns:p14="http://schemas.microsoft.com/office/powerpoint/2010/main" val="1001521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8" descr="Principle 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1772" r="5674" b="355"/>
          <a:stretch/>
        </p:blipFill>
        <p:spPr bwMode="auto">
          <a:xfrm>
            <a:off x="0" y="-152400"/>
            <a:ext cx="9906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7" descr="TCWN onl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28067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453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7" y="1524000"/>
            <a:ext cx="874827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0" y="533400"/>
            <a:ext cx="5053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Hoy, el 50% de la </a:t>
            </a:r>
            <a:r>
              <a:rPr lang="en-US" dirty="0" err="1"/>
              <a:t>poblaci</a:t>
            </a:r>
            <a:r>
              <a:rPr lang="es-ES_tradnl" dirty="0" err="1"/>
              <a:t>ón</a:t>
            </a:r>
            <a:r>
              <a:rPr lang="es-ES_tradnl" dirty="0"/>
              <a:t> mundial es urbana</a:t>
            </a:r>
          </a:p>
          <a:p>
            <a:pPr algn="ctr"/>
            <a:r>
              <a:rPr lang="es-ES_tradnl" dirty="0"/>
              <a:t> En 2050, la cifra ascenderá al 70%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0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2"/>
            <a:ext cx="7772400" cy="1146175"/>
          </a:xfrm>
        </p:spPr>
        <p:txBody>
          <a:bodyPr/>
          <a:lstStyle/>
          <a:p>
            <a:pPr algn="l" eaLnBrk="1" hangingPunct="1"/>
            <a:br>
              <a:rPr lang="en-US" altLang="en-US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br>
              <a:rPr lang="en-US" altLang="en-US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altLang="en-US" sz="20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2976411"/>
            <a:ext cx="42033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200" dirty="0">
                <a:solidFill>
                  <a:srgbClr val="00B0F0"/>
                </a:solidFill>
              </a:rPr>
              <a:t>Pol</a:t>
            </a:r>
            <a:r>
              <a:rPr lang="es-ES_tradnl" sz="2200" dirty="0" err="1">
                <a:solidFill>
                  <a:srgbClr val="00B0F0"/>
                </a:solidFill>
              </a:rPr>
              <a:t>ítica</a:t>
            </a:r>
            <a:r>
              <a:rPr lang="es-ES_tradnl" sz="2200" dirty="0">
                <a:solidFill>
                  <a:srgbClr val="00B0F0"/>
                </a:solidFill>
              </a:rPr>
              <a:t> Nacional Urbana</a:t>
            </a:r>
          </a:p>
          <a:p>
            <a:pPr marL="342900" indent="-342900">
              <a:buFontTx/>
              <a:buAutoNum type="arabicPeriod"/>
            </a:pPr>
            <a:endParaRPr lang="es-ES_tradnl" sz="2200" dirty="0">
              <a:solidFill>
                <a:srgbClr val="00B0F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s-ES_tradnl" sz="2200" dirty="0">
                <a:solidFill>
                  <a:srgbClr val="00B0F0"/>
                </a:solidFill>
              </a:rPr>
              <a:t>Legislación urbana</a:t>
            </a:r>
          </a:p>
          <a:p>
            <a:pPr marL="342900" indent="-342900">
              <a:buFontTx/>
              <a:buAutoNum type="arabicPeriod"/>
            </a:pPr>
            <a:endParaRPr lang="es-ES_tradnl" sz="2200" dirty="0">
              <a:solidFill>
                <a:srgbClr val="00B0F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s-ES_tradnl" sz="2200" dirty="0">
                <a:solidFill>
                  <a:srgbClr val="00B0F0"/>
                </a:solidFill>
              </a:rPr>
              <a:t>Planificación y diseño urbano</a:t>
            </a:r>
          </a:p>
          <a:p>
            <a:pPr marL="342900" indent="-342900">
              <a:buFontTx/>
              <a:buAutoNum type="arabicPeriod"/>
            </a:pPr>
            <a:endParaRPr lang="es-ES_tradnl" sz="2200" dirty="0">
              <a:solidFill>
                <a:srgbClr val="00B0F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s-ES_tradnl" sz="2200" dirty="0">
                <a:solidFill>
                  <a:srgbClr val="00B0F0"/>
                </a:solidFill>
              </a:rPr>
              <a:t>Financiación urbana</a:t>
            </a:r>
          </a:p>
          <a:p>
            <a:pPr marL="342900" indent="-342900">
              <a:buFontTx/>
              <a:buAutoNum type="arabicPeriod"/>
            </a:pPr>
            <a:endParaRPr lang="es-ES_tradnl" sz="2200" dirty="0">
              <a:solidFill>
                <a:srgbClr val="00B0F0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s-ES_tradnl" sz="2200" dirty="0">
                <a:solidFill>
                  <a:srgbClr val="00B0F0"/>
                </a:solidFill>
              </a:rPr>
              <a:t>Implementación local</a:t>
            </a:r>
            <a:endParaRPr lang="en-US" sz="2200" dirty="0">
              <a:solidFill>
                <a:srgbClr val="00B0F0"/>
              </a:solidFill>
            </a:endParaRPr>
          </a:p>
        </p:txBody>
      </p:sp>
      <p:pic>
        <p:nvPicPr>
          <p:cNvPr id="5122" name="Picture 2" descr="D:\Presentations\20161212 Barcelona\logo-habitat-i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2057400" cy="18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7144" y="2293805"/>
            <a:ext cx="5969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0070C0"/>
                </a:solidFill>
                <a:latin typeface="Arial" charset="0"/>
                <a:cs typeface="Arial" charset="0"/>
              </a:rPr>
              <a:t>Los </a:t>
            </a:r>
            <a:r>
              <a:rPr lang="en-US" altLang="en-US" sz="2400" b="1" dirty="0" err="1">
                <a:solidFill>
                  <a:srgbClr val="0070C0"/>
                </a:solidFill>
                <a:latin typeface="Arial" charset="0"/>
                <a:cs typeface="Arial" charset="0"/>
              </a:rPr>
              <a:t>Pilares</a:t>
            </a:r>
            <a:r>
              <a:rPr lang="en-US" altLang="en-US" sz="2400" b="1" dirty="0">
                <a:solidFill>
                  <a:srgbClr val="0070C0"/>
                </a:solidFill>
                <a:cs typeface="Arial" charset="0"/>
              </a:rPr>
              <a:t> de la Nueva Agenda Urbana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18" y="109234"/>
            <a:ext cx="2029782" cy="141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37023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>
                <a:solidFill>
                  <a:srgbClr val="00B0F0"/>
                </a:solidFill>
              </a:rPr>
              <a:t>Política Nacional Urbana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b="1" dirty="0">
                <a:latin typeface="+mj-lt"/>
              </a:rPr>
              <a:t>El </a:t>
            </a:r>
            <a:r>
              <a:rPr lang="en-US" sz="2400" b="1" dirty="0" err="1">
                <a:latin typeface="+mj-lt"/>
              </a:rPr>
              <a:t>rol</a:t>
            </a:r>
            <a:r>
              <a:rPr lang="en-US" sz="2400" b="1" dirty="0">
                <a:latin typeface="+mj-lt"/>
              </a:rPr>
              <a:t> del </a:t>
            </a:r>
            <a:r>
              <a:rPr lang="en-US" sz="2400" b="1" dirty="0" err="1">
                <a:latin typeface="+mj-lt"/>
              </a:rPr>
              <a:t>Gobierno</a:t>
            </a:r>
            <a:r>
              <a:rPr lang="en-US" sz="2400" b="1" dirty="0">
                <a:latin typeface="+mj-lt"/>
              </a:rPr>
              <a:t> Central en la </a:t>
            </a:r>
            <a:r>
              <a:rPr lang="en-US" sz="2400" b="1" dirty="0" err="1">
                <a:latin typeface="+mj-lt"/>
              </a:rPr>
              <a:t>urbanización</a:t>
            </a:r>
            <a:endParaRPr lang="en-US" sz="2400" b="1" dirty="0">
              <a:latin typeface="+mj-lt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 algn="just">
              <a:buNone/>
            </a:pPr>
            <a:r>
              <a:rPr lang="en-US" sz="2000" dirty="0" err="1">
                <a:latin typeface="+mj-lt"/>
              </a:rPr>
              <a:t>Muchos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Gobiernos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Centrales</a:t>
            </a:r>
            <a:r>
              <a:rPr lang="en-US" sz="2000" dirty="0">
                <a:latin typeface="+mj-lt"/>
              </a:rPr>
              <a:t> en </a:t>
            </a:r>
            <a:r>
              <a:rPr lang="en-US" sz="2000" dirty="0" err="1">
                <a:latin typeface="+mj-lt"/>
              </a:rPr>
              <a:t>países</a:t>
            </a:r>
            <a:r>
              <a:rPr lang="en-US" sz="2000" dirty="0">
                <a:latin typeface="+mj-lt"/>
              </a:rPr>
              <a:t> en </a:t>
            </a:r>
            <a:r>
              <a:rPr lang="en-US" sz="2000" dirty="0" err="1">
                <a:latin typeface="+mj-lt"/>
              </a:rPr>
              <a:t>desarrollo</a:t>
            </a:r>
            <a:r>
              <a:rPr lang="en-US" sz="2000" dirty="0">
                <a:latin typeface="+mj-lt"/>
              </a:rPr>
              <a:t> </a:t>
            </a:r>
            <a:r>
              <a:rPr lang="en-US" sz="2000" b="1" dirty="0">
                <a:latin typeface="+mj-lt"/>
              </a:rPr>
              <a:t>no </a:t>
            </a:r>
            <a:r>
              <a:rPr lang="en-US" sz="2000" b="1" dirty="0" err="1">
                <a:latin typeface="+mj-lt"/>
              </a:rPr>
              <a:t>reconocen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responsabilidad</a:t>
            </a:r>
            <a:r>
              <a:rPr lang="en-US" sz="2000" dirty="0">
                <a:latin typeface="+mj-lt"/>
              </a:rPr>
              <a:t> en la </a:t>
            </a:r>
            <a:r>
              <a:rPr lang="en-US" sz="2000" dirty="0" err="1">
                <a:latin typeface="+mj-lt"/>
              </a:rPr>
              <a:t>calidad</a:t>
            </a:r>
            <a:r>
              <a:rPr lang="en-US" sz="2000" dirty="0">
                <a:latin typeface="+mj-lt"/>
              </a:rPr>
              <a:t> de la </a:t>
            </a:r>
            <a:r>
              <a:rPr lang="en-US" sz="2000" dirty="0" err="1">
                <a:latin typeface="+mj-lt"/>
              </a:rPr>
              <a:t>urbanización</a:t>
            </a:r>
            <a:endParaRPr lang="en-US" sz="2000" dirty="0">
              <a:latin typeface="+mj-lt"/>
            </a:endParaRPr>
          </a:p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pPr marL="457200" indent="-457200">
              <a:buAutoNum type="arabicPeriod"/>
            </a:pPr>
            <a:r>
              <a:rPr lang="en-US" sz="2000" dirty="0" err="1">
                <a:latin typeface="+mj-lt"/>
              </a:rPr>
              <a:t>Gesti</a:t>
            </a:r>
            <a:r>
              <a:rPr lang="es-ES_tradnl" sz="2000" dirty="0" err="1">
                <a:latin typeface="+mj-lt"/>
              </a:rPr>
              <a:t>ón</a:t>
            </a:r>
            <a:r>
              <a:rPr lang="en-US" sz="2000" dirty="0">
                <a:latin typeface="+mj-lt"/>
              </a:rPr>
              <a:t> de la </a:t>
            </a:r>
            <a:r>
              <a:rPr lang="en-US" sz="2000" dirty="0" err="1">
                <a:latin typeface="+mj-lt"/>
              </a:rPr>
              <a:t>tierra</a:t>
            </a:r>
            <a:endParaRPr lang="en-US" sz="2000" dirty="0">
              <a:latin typeface="+mj-lt"/>
            </a:endParaRPr>
          </a:p>
          <a:p>
            <a:pPr marL="457200" indent="-457200">
              <a:buAutoNum type="arabicPeriod"/>
            </a:pPr>
            <a:r>
              <a:rPr lang="en-US" sz="2000" dirty="0" err="1">
                <a:latin typeface="+mj-lt"/>
              </a:rPr>
              <a:t>Coordinación</a:t>
            </a:r>
            <a:r>
              <a:rPr lang="en-US" sz="2000" dirty="0">
                <a:latin typeface="+mj-lt"/>
              </a:rPr>
              <a:t> Inter-Ministerial </a:t>
            </a:r>
          </a:p>
          <a:p>
            <a:pPr marL="457200" indent="-457200">
              <a:buAutoNum type="arabicPeriod"/>
            </a:pPr>
            <a:r>
              <a:rPr lang="en-US" sz="2000" dirty="0" err="1">
                <a:latin typeface="+mj-lt"/>
              </a:rPr>
              <a:t>Atribuci</a:t>
            </a:r>
            <a:r>
              <a:rPr lang="es-ES_tradnl" sz="2000" dirty="0" err="1">
                <a:latin typeface="+mj-lt"/>
              </a:rPr>
              <a:t>ón</a:t>
            </a:r>
            <a:r>
              <a:rPr lang="es-ES_tradnl" sz="2000" dirty="0">
                <a:latin typeface="+mj-lt"/>
              </a:rPr>
              <a:t> de funciones a gobiernos Sub-nacionales</a:t>
            </a:r>
            <a:r>
              <a:rPr lang="en-US" sz="2000" dirty="0">
                <a:latin typeface="+mj-lt"/>
              </a:rPr>
              <a:t> (</a:t>
            </a:r>
            <a:r>
              <a:rPr lang="en-US" sz="2000" dirty="0" err="1">
                <a:latin typeface="+mj-lt"/>
              </a:rPr>
              <a:t>regionales</a:t>
            </a:r>
            <a:r>
              <a:rPr lang="en-US" sz="2000" dirty="0">
                <a:latin typeface="+mj-lt"/>
              </a:rPr>
              <a:t> o </a:t>
            </a:r>
            <a:r>
              <a:rPr lang="en-US" sz="2000" dirty="0" err="1">
                <a:latin typeface="+mj-lt"/>
              </a:rPr>
              <a:t>provinciales</a:t>
            </a:r>
            <a:r>
              <a:rPr lang="en-US" sz="2000" dirty="0">
                <a:latin typeface="+mj-lt"/>
              </a:rPr>
              <a:t>) y Locales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+mj-lt"/>
              </a:rPr>
              <a:t>El </a:t>
            </a:r>
            <a:r>
              <a:rPr lang="en-US" sz="2000" dirty="0" err="1">
                <a:latin typeface="+mj-lt"/>
              </a:rPr>
              <a:t>marco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financiero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regulatorio</a:t>
            </a:r>
            <a:r>
              <a:rPr lang="en-US" sz="2000" dirty="0">
                <a:latin typeface="+mj-lt"/>
              </a:rPr>
              <a:t> de los </a:t>
            </a:r>
            <a:r>
              <a:rPr lang="en-US" sz="2000" dirty="0" err="1">
                <a:latin typeface="+mj-lt"/>
              </a:rPr>
              <a:t>gobiernos</a:t>
            </a:r>
            <a:r>
              <a:rPr lang="en-US" sz="2000" dirty="0">
                <a:latin typeface="+mj-lt"/>
              </a:rPr>
              <a:t> Sub-</a:t>
            </a:r>
            <a:r>
              <a:rPr lang="en-US" sz="2000" dirty="0" err="1">
                <a:latin typeface="+mj-lt"/>
              </a:rPr>
              <a:t>nacionales</a:t>
            </a:r>
            <a:r>
              <a:rPr lang="en-US" sz="2000" dirty="0">
                <a:latin typeface="+mj-lt"/>
              </a:rPr>
              <a:t> y Locales.</a:t>
            </a:r>
          </a:p>
          <a:p>
            <a:pPr marL="0" indent="0">
              <a:buNone/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707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9" y="-139363"/>
            <a:ext cx="8915400" cy="1143000"/>
          </a:xfrm>
        </p:spPr>
        <p:txBody>
          <a:bodyPr/>
          <a:lstStyle/>
          <a:p>
            <a:r>
              <a:rPr lang="es-ES_tradnl" dirty="0">
                <a:solidFill>
                  <a:srgbClr val="00B0F0"/>
                </a:solidFill>
              </a:rPr>
              <a:t>Legislación Urbana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559" y="818971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La urbanización se debe fundamentar en el </a:t>
            </a:r>
            <a:r>
              <a:rPr lang="es-ES_tradnl" b="1" dirty="0"/>
              <a:t>Imperio de la Ley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8474" y="2186463"/>
            <a:ext cx="1841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00026"/>
            <a:ext cx="6307898" cy="474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7759" y="6096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urbanización</a:t>
            </a:r>
            <a:r>
              <a:rPr lang="en-US" sz="1600" dirty="0"/>
              <a:t> sin </a:t>
            </a:r>
            <a:r>
              <a:rPr lang="en-US" sz="1600" dirty="0" err="1"/>
              <a:t>regulación</a:t>
            </a:r>
            <a:r>
              <a:rPr lang="en-US" sz="1600" dirty="0"/>
              <a:t> </a:t>
            </a:r>
            <a:r>
              <a:rPr lang="en-US" sz="1600" dirty="0" err="1"/>
              <a:t>tiende</a:t>
            </a:r>
            <a:r>
              <a:rPr lang="en-US" sz="1600" dirty="0"/>
              <a:t> a </a:t>
            </a:r>
            <a:r>
              <a:rPr lang="en-US" sz="1600" dirty="0" err="1"/>
              <a:t>ser</a:t>
            </a:r>
            <a:r>
              <a:rPr lang="en-US" sz="1600" dirty="0"/>
              <a:t> </a:t>
            </a:r>
            <a:r>
              <a:rPr lang="en-US" sz="1600" b="1" dirty="0" err="1"/>
              <a:t>espontánea</a:t>
            </a:r>
            <a:r>
              <a:rPr lang="en-US" sz="1600" dirty="0"/>
              <a:t> y </a:t>
            </a:r>
            <a:r>
              <a:rPr lang="en-US" sz="1600" b="1" dirty="0"/>
              <a:t>no </a:t>
            </a:r>
            <a:r>
              <a:rPr lang="en-US" sz="1600" b="1" dirty="0" err="1"/>
              <a:t>planificada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85499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00340"/>
            <a:ext cx="3352800" cy="288634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76327"/>
            <a:ext cx="3429000" cy="3011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6138" y="4572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La expansión física de las ciudades ha crecido varias veces más que la población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FF8CA75-9DCB-46CA-AC75-2B548DCA0AE1}"/>
              </a:ext>
            </a:extLst>
          </p:cNvPr>
          <p:cNvSpPr txBox="1"/>
          <p:nvPr/>
        </p:nvSpPr>
        <p:spPr>
          <a:xfrm>
            <a:off x="457200" y="388948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dirty="0">
                <a:solidFill>
                  <a:srgbClr val="000000"/>
                </a:solidFill>
              </a:rPr>
              <a:t>El uso de suelo urbano aumenta vs. las densidades urbanas disminuyen considerablemente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A06A01-382B-4A99-BE19-11D92BE2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6152"/>
            <a:ext cx="2895600" cy="2451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15BACA1-CC34-4267-9690-CBED7FAC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06152"/>
            <a:ext cx="2830815" cy="224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25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>
                <a:solidFill>
                  <a:srgbClr val="00B0F0"/>
                </a:solidFill>
              </a:rPr>
              <a:t>Planificación y diseño urbano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Immagine 1" descr="layout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39506" r="25265" b="38272"/>
          <a:stretch/>
        </p:blipFill>
        <p:spPr>
          <a:xfrm>
            <a:off x="914400" y="2066006"/>
            <a:ext cx="3489142" cy="26583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170460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rgbClr val="000000"/>
                </a:solidFill>
              </a:rPr>
              <a:t>La planificación urbana ha disminuido drásticamente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ttangolo 37"/>
          <p:cNvSpPr/>
          <p:nvPr/>
        </p:nvSpPr>
        <p:spPr>
          <a:xfrm>
            <a:off x="5343324" y="2514600"/>
            <a:ext cx="170090" cy="17009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38"/>
          <p:cNvSpPr/>
          <p:nvPr/>
        </p:nvSpPr>
        <p:spPr>
          <a:xfrm>
            <a:off x="5343324" y="3115116"/>
            <a:ext cx="170090" cy="17009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12"/>
          <p:cNvSpPr/>
          <p:nvPr/>
        </p:nvSpPr>
        <p:spPr>
          <a:xfrm>
            <a:off x="5350450" y="3733800"/>
            <a:ext cx="170090" cy="17009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3680346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000000"/>
                </a:solidFill>
              </a:rPr>
              <a:t>Áreas no planificadas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306166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000000"/>
                </a:solidFill>
              </a:rPr>
              <a:t>Áreas informalmente planificadas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246012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rgbClr val="000000"/>
                </a:solidFill>
              </a:rPr>
              <a:t>Áreas planificadas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C773B80E-3DB5-4810-8C09-A812BD93C6A9}"/>
              </a:ext>
            </a:extLst>
          </p:cNvPr>
          <p:cNvSpPr txBox="1"/>
          <p:nvPr/>
        </p:nvSpPr>
        <p:spPr>
          <a:xfrm>
            <a:off x="495300" y="1539655"/>
            <a:ext cx="910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 </a:t>
            </a:r>
            <a:r>
              <a:rPr lang="en-US" dirty="0" err="1"/>
              <a:t>diseño</a:t>
            </a:r>
            <a:r>
              <a:rPr lang="en-US" dirty="0"/>
              <a:t> </a:t>
            </a:r>
            <a:r>
              <a:rPr lang="en-US" dirty="0" err="1"/>
              <a:t>físico</a:t>
            </a:r>
            <a:r>
              <a:rPr lang="en-US" dirty="0"/>
              <a:t> de </a:t>
            </a:r>
            <a:r>
              <a:rPr lang="en-US" dirty="0" err="1"/>
              <a:t>las</a:t>
            </a:r>
            <a:r>
              <a:rPr lang="en-US" dirty="0"/>
              <a:t> </a:t>
            </a:r>
            <a:r>
              <a:rPr lang="en-US" dirty="0" err="1"/>
              <a:t>parcelas</a:t>
            </a:r>
            <a:r>
              <a:rPr lang="en-US" dirty="0"/>
              <a:t> </a:t>
            </a:r>
            <a:r>
              <a:rPr lang="en-US" dirty="0" err="1"/>
              <a:t>edificables</a:t>
            </a:r>
            <a:r>
              <a:rPr lang="en-US" dirty="0"/>
              <a:t>, el </a:t>
            </a:r>
            <a:r>
              <a:rPr lang="en-US" dirty="0" err="1"/>
              <a:t>espacio</a:t>
            </a:r>
            <a:r>
              <a:rPr lang="en-US" dirty="0"/>
              <a:t> </a:t>
            </a:r>
            <a:r>
              <a:rPr lang="en-US" dirty="0" err="1"/>
              <a:t>público</a:t>
            </a:r>
            <a:r>
              <a:rPr lang="en-US" dirty="0"/>
              <a:t>, y la </a:t>
            </a:r>
            <a:r>
              <a:rPr lang="en-US" dirty="0" err="1"/>
              <a:t>relación</a:t>
            </a:r>
            <a:r>
              <a:rPr lang="en-US" dirty="0"/>
              <a:t> entre </a:t>
            </a:r>
            <a:r>
              <a:rPr lang="en-US" dirty="0" err="1"/>
              <a:t>ellos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36320"/>
      </p:ext>
    </p:extLst>
  </p:cSld>
  <p:clrMapOvr>
    <a:masterClrMapping/>
  </p:clrMapOvr>
</p:sld>
</file>

<file path=ppt/theme/theme1.xml><?xml version="1.0" encoding="utf-8"?>
<a:theme xmlns:a="http://schemas.openxmlformats.org/drawingml/2006/main" name="~5913653">
  <a:themeElements>
    <a:clrScheme name="~591365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~591365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~591365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~591365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~591365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</TotalTime>
  <Words>1557</Words>
  <Application>Microsoft Office PowerPoint</Application>
  <PresentationFormat>A4 (210 x 297 mm)</PresentationFormat>
  <Paragraphs>230</Paragraphs>
  <Slides>30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ＭＳ Ｐゴシック</vt:lpstr>
      <vt:lpstr>American Typewriter</vt:lpstr>
      <vt:lpstr>Arial</vt:lpstr>
      <vt:lpstr>Arial Narrow</vt:lpstr>
      <vt:lpstr>Arial Rounded MT Bold</vt:lpstr>
      <vt:lpstr>Calibri</vt:lpstr>
      <vt:lpstr>Cambria</vt:lpstr>
      <vt:lpstr>Century Gothic</vt:lpstr>
      <vt:lpstr>Quicksand Bold</vt:lpstr>
      <vt:lpstr>Quicksand Book</vt:lpstr>
      <vt:lpstr>Times New Roman</vt:lpstr>
      <vt:lpstr>Verdana</vt:lpstr>
      <vt:lpstr>~5913653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  </vt:lpstr>
      <vt:lpstr> Política Nacional Urbana</vt:lpstr>
      <vt:lpstr>Legislación Urbana</vt:lpstr>
      <vt:lpstr>Presentación de PowerPoint</vt:lpstr>
      <vt:lpstr> Planificación y diseño urbano</vt:lpstr>
      <vt:lpstr>Presentación de PowerPoint</vt:lpstr>
      <vt:lpstr>Presentación de PowerPoint</vt:lpstr>
      <vt:lpstr>Presentación de PowerPoint</vt:lpstr>
      <vt:lpstr>Financiación de la Urbanización</vt:lpstr>
      <vt:lpstr>Presentación de PowerPoint</vt:lpstr>
      <vt:lpstr> Implementación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Carmen Sanchez Miranda Gallego</cp:lastModifiedBy>
  <cp:revision>84</cp:revision>
  <cp:lastPrinted>2017-06-19T13:07:47Z</cp:lastPrinted>
  <dcterms:created xsi:type="dcterms:W3CDTF">2017-04-12T08:35:26Z</dcterms:created>
  <dcterms:modified xsi:type="dcterms:W3CDTF">2017-07-10T05:15:55Z</dcterms:modified>
</cp:coreProperties>
</file>